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3" r:id="rId1"/>
    <p:sldMasterId id="2147483686" r:id="rId2"/>
    <p:sldMasterId id="2147483687" r:id="rId3"/>
    <p:sldMasterId id="2147483688" r:id="rId4"/>
  </p:sldMasterIdLst>
  <p:notesMasterIdLst>
    <p:notesMasterId r:id="rId55"/>
  </p:notesMasterIdLst>
  <p:sldIdLst>
    <p:sldId id="256"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3" d="100"/>
          <a:sy n="93" d="100"/>
        </p:scale>
        <p:origin x="768" y="7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indent="0" algn="ctr" rtl="0">
              <a:lnSpc>
                <a:spcPct val="100000"/>
              </a:lnSpc>
              <a:spcBef>
                <a:spcPts val="0"/>
              </a:spcBef>
              <a:spcAft>
                <a:spcPts val="0"/>
              </a:spcAft>
              <a:defRPr/>
            </a:lvl1pPr>
            <a:lvl2pPr marL="457200" marR="0" indent="0" algn="ctr" rtl="0">
              <a:lnSpc>
                <a:spcPct val="100000"/>
              </a:lnSpc>
              <a:spcBef>
                <a:spcPts val="0"/>
              </a:spcBef>
              <a:spcAft>
                <a:spcPts val="0"/>
              </a:spcAft>
              <a:defRPr/>
            </a:lvl2pPr>
            <a:lvl3pPr marL="914400" marR="0" indent="0" algn="ctr" rtl="0">
              <a:lnSpc>
                <a:spcPct val="100000"/>
              </a:lnSpc>
              <a:spcBef>
                <a:spcPts val="0"/>
              </a:spcBef>
              <a:spcAft>
                <a:spcPts val="0"/>
              </a:spcAft>
              <a:defRPr/>
            </a:lvl3pPr>
            <a:lvl4pPr marL="1371600" marR="0" indent="0" algn="ctr" rtl="0">
              <a:lnSpc>
                <a:spcPct val="100000"/>
              </a:lnSpc>
              <a:spcBef>
                <a:spcPts val="0"/>
              </a:spcBef>
              <a:spcAft>
                <a:spcPts val="0"/>
              </a:spcAft>
              <a:defRPr/>
            </a:lvl4pPr>
            <a:lvl5pPr marL="1828800" marR="0" indent="0" algn="ctr" rtl="0">
              <a:lnSpc>
                <a:spcPct val="100000"/>
              </a:lnSpc>
              <a:spcBef>
                <a:spcPts val="0"/>
              </a:spcBef>
              <a:spcAft>
                <a:spcPts val="0"/>
              </a:spcAft>
              <a:defRPr/>
            </a:lvl5pPr>
            <a:lvl6pPr marL="2286000" marR="0" indent="0" algn="ctr" rtl="0">
              <a:lnSpc>
                <a:spcPct val="100000"/>
              </a:lnSpc>
              <a:spcBef>
                <a:spcPts val="0"/>
              </a:spcBef>
              <a:spcAft>
                <a:spcPts val="0"/>
              </a:spcAft>
              <a:defRPr/>
            </a:lvl6pPr>
            <a:lvl7pPr marL="3200400" marR="0" indent="0" algn="ctr" rtl="0">
              <a:lnSpc>
                <a:spcPct val="100000"/>
              </a:lnSpc>
              <a:spcBef>
                <a:spcPts val="0"/>
              </a:spcBef>
              <a:spcAft>
                <a:spcPts val="0"/>
              </a:spcAft>
              <a:defRPr/>
            </a:lvl7pPr>
            <a:lvl8pPr marL="4572000" marR="0" indent="0" algn="ctr" rtl="0">
              <a:lnSpc>
                <a:spcPct val="100000"/>
              </a:lnSpc>
              <a:spcBef>
                <a:spcPts val="0"/>
              </a:spcBef>
              <a:spcAft>
                <a:spcPts val="0"/>
              </a:spcAft>
              <a:defRPr/>
            </a:lvl8pPr>
            <a:lvl9pPr marL="6400800" marR="0" indent="0" algn="ctr"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indent="0" algn="r" rtl="0">
              <a:lnSpc>
                <a:spcPct val="100000"/>
              </a:lnSpc>
              <a:spcBef>
                <a:spcPts val="0"/>
              </a:spcBef>
              <a:spcAft>
                <a:spcPts val="0"/>
              </a:spcAft>
              <a:defRPr/>
            </a:lvl1pPr>
            <a:lvl2pPr marL="457200" marR="0" indent="0" algn="ctr" rtl="0">
              <a:lnSpc>
                <a:spcPct val="100000"/>
              </a:lnSpc>
              <a:spcBef>
                <a:spcPts val="0"/>
              </a:spcBef>
              <a:spcAft>
                <a:spcPts val="0"/>
              </a:spcAft>
              <a:defRPr/>
            </a:lvl2pPr>
            <a:lvl3pPr marL="914400" marR="0" indent="0" algn="ctr" rtl="0">
              <a:lnSpc>
                <a:spcPct val="100000"/>
              </a:lnSpc>
              <a:spcBef>
                <a:spcPts val="0"/>
              </a:spcBef>
              <a:spcAft>
                <a:spcPts val="0"/>
              </a:spcAft>
              <a:defRPr/>
            </a:lvl3pPr>
            <a:lvl4pPr marL="1371600" marR="0" indent="0" algn="ctr" rtl="0">
              <a:lnSpc>
                <a:spcPct val="100000"/>
              </a:lnSpc>
              <a:spcBef>
                <a:spcPts val="0"/>
              </a:spcBef>
              <a:spcAft>
                <a:spcPts val="0"/>
              </a:spcAft>
              <a:defRPr/>
            </a:lvl4pPr>
            <a:lvl5pPr marL="1828800" marR="0" indent="0" algn="ctr" rtl="0">
              <a:lnSpc>
                <a:spcPct val="100000"/>
              </a:lnSpc>
              <a:spcBef>
                <a:spcPts val="0"/>
              </a:spcBef>
              <a:spcAft>
                <a:spcPts val="0"/>
              </a:spcAft>
              <a:defRPr/>
            </a:lvl5pPr>
            <a:lvl6pPr marL="2286000" marR="0" indent="0" algn="ctr" rtl="0">
              <a:lnSpc>
                <a:spcPct val="100000"/>
              </a:lnSpc>
              <a:spcBef>
                <a:spcPts val="0"/>
              </a:spcBef>
              <a:spcAft>
                <a:spcPts val="0"/>
              </a:spcAft>
              <a:defRPr/>
            </a:lvl6pPr>
            <a:lvl7pPr marL="3200400" marR="0" indent="0" algn="ctr" rtl="0">
              <a:lnSpc>
                <a:spcPct val="100000"/>
              </a:lnSpc>
              <a:spcBef>
                <a:spcPts val="0"/>
              </a:spcBef>
              <a:spcAft>
                <a:spcPts val="0"/>
              </a:spcAft>
              <a:defRPr/>
            </a:lvl7pPr>
            <a:lvl8pPr marL="4572000" marR="0" indent="0" algn="ctr" rtl="0">
              <a:lnSpc>
                <a:spcPct val="100000"/>
              </a:lnSpc>
              <a:spcBef>
                <a:spcPts val="0"/>
              </a:spcBef>
              <a:spcAft>
                <a:spcPts val="0"/>
              </a:spcAft>
              <a:defRPr/>
            </a:lvl8pPr>
            <a:lvl9pPr marL="6400800" marR="0" indent="0" algn="ctr"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a:headEnd type="none" w="med" len="med"/>
            <a:tailEnd type="none" w="med" len="med"/>
          </a:ln>
        </p:spPr>
      </p:sp>
      <p:sp>
        <p:nvSpPr>
          <p:cNvPr id="5" name="Shape 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685211"/>
            <a:ext cx="2971799" cy="457200"/>
          </a:xfrm>
          <a:prstGeom prst="rect">
            <a:avLst/>
          </a:prstGeom>
          <a:noFill/>
          <a:ln>
            <a:noFill/>
          </a:ln>
        </p:spPr>
        <p:txBody>
          <a:bodyPr lIns="91425" tIns="91425" rIns="91425" bIns="91425" anchor="b" anchorCtr="0"/>
          <a:lstStyle>
            <a:lvl1pPr marL="0" marR="0" indent="0" algn="ctr" rtl="0">
              <a:lnSpc>
                <a:spcPct val="100000"/>
              </a:lnSpc>
              <a:spcBef>
                <a:spcPts val="0"/>
              </a:spcBef>
              <a:spcAft>
                <a:spcPts val="0"/>
              </a:spcAft>
              <a:defRPr/>
            </a:lvl1pPr>
            <a:lvl2pPr marL="457200" marR="0" indent="0" algn="ctr" rtl="0">
              <a:lnSpc>
                <a:spcPct val="100000"/>
              </a:lnSpc>
              <a:spcBef>
                <a:spcPts val="0"/>
              </a:spcBef>
              <a:spcAft>
                <a:spcPts val="0"/>
              </a:spcAft>
              <a:defRPr/>
            </a:lvl2pPr>
            <a:lvl3pPr marL="914400" marR="0" indent="0" algn="ctr" rtl="0">
              <a:lnSpc>
                <a:spcPct val="100000"/>
              </a:lnSpc>
              <a:spcBef>
                <a:spcPts val="0"/>
              </a:spcBef>
              <a:spcAft>
                <a:spcPts val="0"/>
              </a:spcAft>
              <a:defRPr/>
            </a:lvl3pPr>
            <a:lvl4pPr marL="1371600" marR="0" indent="0" algn="ctr" rtl="0">
              <a:lnSpc>
                <a:spcPct val="100000"/>
              </a:lnSpc>
              <a:spcBef>
                <a:spcPts val="0"/>
              </a:spcBef>
              <a:spcAft>
                <a:spcPts val="0"/>
              </a:spcAft>
              <a:defRPr/>
            </a:lvl4pPr>
            <a:lvl5pPr marL="1828800" marR="0" indent="0" algn="ctr" rtl="0">
              <a:lnSpc>
                <a:spcPct val="100000"/>
              </a:lnSpc>
              <a:spcBef>
                <a:spcPts val="0"/>
              </a:spcBef>
              <a:spcAft>
                <a:spcPts val="0"/>
              </a:spcAft>
              <a:defRPr/>
            </a:lvl5pPr>
            <a:lvl6pPr marL="2286000" marR="0" indent="0" algn="ctr" rtl="0">
              <a:lnSpc>
                <a:spcPct val="100000"/>
              </a:lnSpc>
              <a:spcBef>
                <a:spcPts val="0"/>
              </a:spcBef>
              <a:spcAft>
                <a:spcPts val="0"/>
              </a:spcAft>
              <a:defRPr/>
            </a:lvl6pPr>
            <a:lvl7pPr marL="3200400" marR="0" indent="0" algn="ctr" rtl="0">
              <a:lnSpc>
                <a:spcPct val="100000"/>
              </a:lnSpc>
              <a:spcBef>
                <a:spcPts val="0"/>
              </a:spcBef>
              <a:spcAft>
                <a:spcPts val="0"/>
              </a:spcAft>
              <a:defRPr/>
            </a:lvl7pPr>
            <a:lvl8pPr marL="4572000" marR="0" indent="0" algn="ctr" rtl="0">
              <a:lnSpc>
                <a:spcPct val="100000"/>
              </a:lnSpc>
              <a:spcBef>
                <a:spcPts val="0"/>
              </a:spcBef>
              <a:spcAft>
                <a:spcPts val="0"/>
              </a:spcAft>
              <a:defRPr/>
            </a:lvl8pPr>
            <a:lvl9pPr marL="6400800" marR="0" indent="0" algn="ctr"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a:t>
            </a:fld>
            <a:endParaRPr lang="en-US" sz="1200" b="0" i="0" u="none" strike="noStrike" cap="none" baseline="0">
              <a:solidFill>
                <a:srgbClr val="000000"/>
              </a:solidFill>
              <a:latin typeface="Cabin"/>
              <a:ea typeface="Cabin"/>
              <a:cs typeface="Cabin"/>
              <a:sym typeface="Cabin"/>
            </a:endParaRPr>
          </a:p>
        </p:txBody>
      </p:sp>
    </p:spTree>
    <p:extLst>
      <p:ext uri="{BB962C8B-B14F-4D97-AF65-F5344CB8AC3E}">
        <p14:creationId xmlns:p14="http://schemas.microsoft.com/office/powerpoint/2010/main" val="3988513701"/>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a:t>
            </a:fld>
            <a:endParaRPr lang="en-US" sz="1200" b="0" i="0" u="none" strike="noStrike" cap="none" baseline="0">
              <a:solidFill>
                <a:srgbClr val="000000"/>
              </a:solidFill>
              <a:latin typeface="Cabin"/>
              <a:ea typeface="Cabin"/>
              <a:cs typeface="Cabin"/>
              <a:sym typeface="Cabin"/>
            </a:endParaRPr>
          </a:p>
        </p:txBody>
      </p:sp>
      <p:sp>
        <p:nvSpPr>
          <p:cNvPr id="63" name="Shape 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64" name="Shape 6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2</a:t>
            </a:fld>
            <a:endParaRPr lang="en-US" sz="1200" b="0" i="0" u="none" strike="noStrike" cap="none" baseline="0">
              <a:solidFill>
                <a:srgbClr val="000000"/>
              </a:solidFill>
              <a:latin typeface="Cabin"/>
              <a:ea typeface="Cabin"/>
              <a:cs typeface="Cabin"/>
              <a:sym typeface="Cabin"/>
            </a:endParaRPr>
          </a:p>
        </p:txBody>
      </p:sp>
      <p:sp>
        <p:nvSpPr>
          <p:cNvPr id="191" name="Shape 1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92" name="Shape 1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3</a:t>
            </a:fld>
            <a:endParaRPr lang="en-US" sz="1200" b="0" i="0" u="none" strike="noStrike" cap="none" baseline="0">
              <a:solidFill>
                <a:srgbClr val="000000"/>
              </a:solidFill>
              <a:latin typeface="Cabin"/>
              <a:ea typeface="Cabin"/>
              <a:cs typeface="Cabin"/>
              <a:sym typeface="Cabin"/>
            </a:endParaRPr>
          </a:p>
        </p:txBody>
      </p:sp>
      <p:sp>
        <p:nvSpPr>
          <p:cNvPr id="198" name="Shape 1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99" name="Shape 19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4</a:t>
            </a:fld>
            <a:endParaRPr lang="en-US" sz="1200" b="0" i="0" u="none" strike="noStrike" cap="none" baseline="0">
              <a:solidFill>
                <a:srgbClr val="000000"/>
              </a:solidFill>
              <a:latin typeface="Cabin"/>
              <a:ea typeface="Cabin"/>
              <a:cs typeface="Cabin"/>
              <a:sym typeface="Cabin"/>
            </a:endParaRPr>
          </a:p>
        </p:txBody>
      </p:sp>
      <p:sp>
        <p:nvSpPr>
          <p:cNvPr id="219" name="Shape 2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20" name="Shape 22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Shape 22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5</a:t>
            </a:fld>
            <a:endParaRPr lang="en-US" sz="1200" b="0" i="0" u="none" strike="noStrike" cap="none" baseline="0">
              <a:solidFill>
                <a:srgbClr val="000000"/>
              </a:solidFill>
              <a:latin typeface="Cabin"/>
              <a:ea typeface="Cabin"/>
              <a:cs typeface="Cabin"/>
              <a:sym typeface="Cabin"/>
            </a:endParaRPr>
          </a:p>
        </p:txBody>
      </p:sp>
      <p:sp>
        <p:nvSpPr>
          <p:cNvPr id="226" name="Shape 2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27" name="Shape 22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6</a:t>
            </a:fld>
            <a:endParaRPr lang="en-US" sz="1200" b="0" i="0" u="none" strike="noStrike" cap="none" baseline="0">
              <a:solidFill>
                <a:srgbClr val="000000"/>
              </a:solidFill>
              <a:latin typeface="Cabin"/>
              <a:ea typeface="Cabin"/>
              <a:cs typeface="Cabin"/>
              <a:sym typeface="Cabin"/>
            </a:endParaRPr>
          </a:p>
        </p:txBody>
      </p:sp>
      <p:sp>
        <p:nvSpPr>
          <p:cNvPr id="233" name="Shape 2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34" name="Shape 23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7</a:t>
            </a:fld>
            <a:endParaRPr lang="en-US" sz="1200" b="0" i="0" u="none" strike="noStrike" cap="none" baseline="0">
              <a:solidFill>
                <a:srgbClr val="000000"/>
              </a:solidFill>
              <a:latin typeface="Cabin"/>
              <a:ea typeface="Cabin"/>
              <a:cs typeface="Cabin"/>
              <a:sym typeface="Cabin"/>
            </a:endParaRPr>
          </a:p>
        </p:txBody>
      </p:sp>
      <p:sp>
        <p:nvSpPr>
          <p:cNvPr id="240" name="Shape 2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41" name="Shape 24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Shape 260"/>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8</a:t>
            </a:fld>
            <a:endParaRPr lang="en-US" sz="1200" b="0" i="0" u="none" strike="noStrike" cap="none" baseline="0">
              <a:solidFill>
                <a:srgbClr val="000000"/>
              </a:solidFill>
              <a:latin typeface="Cabin"/>
              <a:ea typeface="Cabin"/>
              <a:cs typeface="Cabin"/>
              <a:sym typeface="Cabin"/>
            </a:endParaRPr>
          </a:p>
        </p:txBody>
      </p:sp>
      <p:sp>
        <p:nvSpPr>
          <p:cNvPr id="261" name="Shape 2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62" name="Shape 26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9</a:t>
            </a:fld>
            <a:endParaRPr lang="en-US" sz="1200" b="0" i="0" u="none" strike="noStrike" cap="none" baseline="0">
              <a:solidFill>
                <a:srgbClr val="000000"/>
              </a:solidFill>
              <a:latin typeface="Cabin"/>
              <a:ea typeface="Cabin"/>
              <a:cs typeface="Cabin"/>
              <a:sym typeface="Cabin"/>
            </a:endParaRPr>
          </a:p>
        </p:txBody>
      </p:sp>
      <p:sp>
        <p:nvSpPr>
          <p:cNvPr id="268" name="Shape 2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69" name="Shape 2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10</a:t>
            </a:fld>
            <a:endParaRPr lang="en-US" sz="1200" b="0" i="0" u="none" strike="noStrike" cap="none" baseline="0">
              <a:solidFill>
                <a:srgbClr val="000000"/>
              </a:solidFill>
              <a:latin typeface="Cabin"/>
              <a:ea typeface="Cabin"/>
              <a:cs typeface="Cabin"/>
              <a:sym typeface="Cabin"/>
            </a:endParaRPr>
          </a:p>
        </p:txBody>
      </p:sp>
      <p:sp>
        <p:nvSpPr>
          <p:cNvPr id="275" name="Shape 2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76" name="Shape 27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11</a:t>
            </a:fld>
            <a:endParaRPr lang="en-US" sz="1200" b="0" i="0" u="none" strike="noStrike" cap="none" baseline="0">
              <a:solidFill>
                <a:srgbClr val="000000"/>
              </a:solidFill>
              <a:latin typeface="Cabin"/>
              <a:ea typeface="Cabin"/>
              <a:cs typeface="Cabin"/>
              <a:sym typeface="Cabin"/>
            </a:endParaRPr>
          </a:p>
        </p:txBody>
      </p:sp>
      <p:sp>
        <p:nvSpPr>
          <p:cNvPr id="282" name="Shape 2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83" name="Shape 28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Shape 288"/>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12</a:t>
            </a:fld>
            <a:endParaRPr lang="en-US" sz="1200" b="0" i="0" u="none" strike="noStrike" cap="none" baseline="0">
              <a:solidFill>
                <a:srgbClr val="000000"/>
              </a:solidFill>
              <a:latin typeface="Cabin"/>
              <a:ea typeface="Cabin"/>
              <a:cs typeface="Cabin"/>
              <a:sym typeface="Cabin"/>
            </a:endParaRPr>
          </a:p>
        </p:txBody>
      </p:sp>
      <p:sp>
        <p:nvSpPr>
          <p:cNvPr id="289" name="Shape 28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90" name="Shape 29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Shape 29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13</a:t>
            </a:fld>
            <a:endParaRPr lang="en-US" sz="1200" b="0" i="0" u="none" strike="noStrike" cap="none" baseline="0">
              <a:solidFill>
                <a:srgbClr val="000000"/>
              </a:solidFill>
              <a:latin typeface="Cabin"/>
              <a:ea typeface="Cabin"/>
              <a:cs typeface="Cabin"/>
              <a:sym typeface="Cabin"/>
            </a:endParaRPr>
          </a:p>
        </p:txBody>
      </p:sp>
      <p:sp>
        <p:nvSpPr>
          <p:cNvPr id="296" name="Shape 2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297" name="Shape 29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Shape 303"/>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14</a:t>
            </a:fld>
            <a:endParaRPr lang="en-US" sz="1200" b="0" i="0" u="none" strike="noStrike" cap="none" baseline="0">
              <a:solidFill>
                <a:srgbClr val="000000"/>
              </a:solidFill>
              <a:latin typeface="Cabin"/>
              <a:ea typeface="Cabin"/>
              <a:cs typeface="Cabin"/>
              <a:sym typeface="Cabin"/>
            </a:endParaRPr>
          </a:p>
        </p:txBody>
      </p:sp>
      <p:sp>
        <p:nvSpPr>
          <p:cNvPr id="304" name="Shape 30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05" name="Shape 305"/>
          <p:cNvSpPr txBox="1">
            <a:spLocks noGrp="1"/>
          </p:cNvSpPr>
          <p:nvPr>
            <p:ph type="body" idx="1"/>
          </p:nvPr>
        </p:nvSpPr>
        <p:spPr>
          <a:xfrm>
            <a:off x="914400" y="4343400"/>
            <a:ext cx="50291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15</a:t>
            </a:fld>
            <a:endParaRPr lang="en-US" sz="1200" b="0" i="0" u="none" strike="noStrike" cap="none" baseline="0">
              <a:solidFill>
                <a:srgbClr val="000000"/>
              </a:solidFill>
              <a:latin typeface="Cabin"/>
              <a:ea typeface="Cabin"/>
              <a:cs typeface="Cabin"/>
              <a:sym typeface="Cabin"/>
            </a:endParaRPr>
          </a:p>
        </p:txBody>
      </p:sp>
      <p:sp>
        <p:nvSpPr>
          <p:cNvPr id="312" name="Shape 3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13" name="Shape 313"/>
          <p:cNvSpPr txBox="1">
            <a:spLocks noGrp="1"/>
          </p:cNvSpPr>
          <p:nvPr>
            <p:ph type="body" idx="1"/>
          </p:nvPr>
        </p:nvSpPr>
        <p:spPr>
          <a:xfrm>
            <a:off x="914400" y="4343400"/>
            <a:ext cx="50291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16</a:t>
            </a:fld>
            <a:endParaRPr lang="en-US" sz="1200" b="0" i="0" u="none" strike="noStrike" cap="none" baseline="0">
              <a:solidFill>
                <a:srgbClr val="000000"/>
              </a:solidFill>
              <a:latin typeface="Cabin"/>
              <a:ea typeface="Cabin"/>
              <a:cs typeface="Cabin"/>
              <a:sym typeface="Cabin"/>
            </a:endParaRPr>
          </a:p>
        </p:txBody>
      </p:sp>
      <p:sp>
        <p:nvSpPr>
          <p:cNvPr id="320" name="Shape 3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21" name="Shape 321"/>
          <p:cNvSpPr txBox="1">
            <a:spLocks noGrp="1"/>
          </p:cNvSpPr>
          <p:nvPr>
            <p:ph type="body" idx="1"/>
          </p:nvPr>
        </p:nvSpPr>
        <p:spPr>
          <a:xfrm>
            <a:off x="914400" y="4343400"/>
            <a:ext cx="50291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Shape 327"/>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17</a:t>
            </a:fld>
            <a:endParaRPr lang="en-US" sz="1200" b="0" i="0" u="none" strike="noStrike" cap="none" baseline="0">
              <a:solidFill>
                <a:srgbClr val="000000"/>
              </a:solidFill>
              <a:latin typeface="Cabin"/>
              <a:ea typeface="Cabin"/>
              <a:cs typeface="Cabin"/>
              <a:sym typeface="Cabin"/>
            </a:endParaRPr>
          </a:p>
        </p:txBody>
      </p:sp>
      <p:sp>
        <p:nvSpPr>
          <p:cNvPr id="328" name="Shape 3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29" name="Shape 329"/>
          <p:cNvSpPr txBox="1">
            <a:spLocks noGrp="1"/>
          </p:cNvSpPr>
          <p:nvPr>
            <p:ph type="body" idx="1"/>
          </p:nvPr>
        </p:nvSpPr>
        <p:spPr>
          <a:xfrm>
            <a:off x="914400" y="4343400"/>
            <a:ext cx="50291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Shape 335"/>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18</a:t>
            </a:fld>
            <a:endParaRPr lang="en-US" sz="1200" b="0" i="0" u="none" strike="noStrike" cap="none" baseline="0">
              <a:solidFill>
                <a:srgbClr val="000000"/>
              </a:solidFill>
              <a:latin typeface="Cabin"/>
              <a:ea typeface="Cabin"/>
              <a:cs typeface="Cabin"/>
              <a:sym typeface="Cabin"/>
            </a:endParaRPr>
          </a:p>
        </p:txBody>
      </p:sp>
      <p:sp>
        <p:nvSpPr>
          <p:cNvPr id="336" name="Shape 3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37" name="Shape 33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Shape 342"/>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19</a:t>
            </a:fld>
            <a:endParaRPr lang="en-US" sz="1200" b="0" i="0" u="none" strike="noStrike" cap="none" baseline="0">
              <a:solidFill>
                <a:srgbClr val="000000"/>
              </a:solidFill>
              <a:latin typeface="Cabin"/>
              <a:ea typeface="Cabin"/>
              <a:cs typeface="Cabin"/>
              <a:sym typeface="Cabin"/>
            </a:endParaRPr>
          </a:p>
        </p:txBody>
      </p:sp>
      <p:sp>
        <p:nvSpPr>
          <p:cNvPr id="343" name="Shape 3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44" name="Shape 34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20</a:t>
            </a:fld>
            <a:endParaRPr lang="en-US" sz="1200" b="0" i="0" u="none" strike="noStrike" cap="none" baseline="0">
              <a:solidFill>
                <a:srgbClr val="000000"/>
              </a:solidFill>
              <a:latin typeface="Cabin"/>
              <a:ea typeface="Cabin"/>
              <a:cs typeface="Cabin"/>
              <a:sym typeface="Cabin"/>
            </a:endParaRPr>
          </a:p>
        </p:txBody>
      </p:sp>
      <p:sp>
        <p:nvSpPr>
          <p:cNvPr id="350" name="Shape 3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351" name="Shape 35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Shape 35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56" name="Shape 35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62" name="Shape 3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Shape 367"/>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68" name="Shape 36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74" name="Shape 37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80" name="Shape 3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Shape 38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86" name="Shape 3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392" name="Shape 3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00" name="Shape 4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Shape 4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06" name="Shape 4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txBox="1"/>
          <p:nvPr/>
        </p:nvSpPr>
        <p:spPr>
          <a:xfrm>
            <a:off x="3884612" y="8685211"/>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rgbClr val="000000"/>
              </a:buClr>
              <a:buSzPct val="25000"/>
              <a:buFont typeface="Cabin"/>
              <a:buNone/>
            </a:pPr>
            <a:fld id="{00000000-1234-1234-1234-123412341234}" type="slidenum">
              <a:rPr lang="en-US" sz="1200" b="0" i="0" u="none" strike="noStrike" cap="none" baseline="0">
                <a:solidFill>
                  <a:srgbClr val="000000"/>
                </a:solidFill>
                <a:latin typeface="Cabin"/>
                <a:ea typeface="Cabin"/>
                <a:cs typeface="Cabin"/>
                <a:sym typeface="Cabin"/>
              </a:rPr>
              <a:t>30</a:t>
            </a:fld>
            <a:endParaRPr lang="en-US" sz="1200" b="0" i="0" u="none" strike="noStrike" cap="none" baseline="0">
              <a:solidFill>
                <a:srgbClr val="000000"/>
              </a:solidFill>
              <a:latin typeface="Cabin"/>
              <a:ea typeface="Cabin"/>
              <a:cs typeface="Cabin"/>
              <a:sym typeface="Cabin"/>
            </a:endParaRPr>
          </a:p>
        </p:txBody>
      </p:sp>
      <p:sp>
        <p:nvSpPr>
          <p:cNvPr id="463" name="Shape 4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464" name="Shape 46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a:spcBef>
                <a:spcPts val="0"/>
              </a:spcBef>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Shape 46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70" name="Shape 4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Shape 47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77" name="Shape 4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85" name="Shape 4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Shape 49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492" name="Shape 4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Shape 4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00" name="Shape 5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Shape 50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07" name="Shape 50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Shape 51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17" name="Shape 5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Shape 52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25" name="Shape 5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Shape 53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33" name="Shape 53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Shape 54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46" name="Shape 5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Shape 55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53" name="Shape 5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Shape 56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62" name="Shape 56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Shape 568"/>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69" name="Shape 5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Shape 574"/>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75" name="Shape 57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Shape 580"/>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81" name="Shape 5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Shape 586"/>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87" name="Shape 5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Shape 592"/>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593" name="Shape 5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Shape 599"/>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00" name="Shape 60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Shape 605"/>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06" name="Shape 6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Shape 611"/>
          <p:cNvSpPr txBox="1">
            <a:spLocks noGrp="1"/>
          </p:cNvSpPr>
          <p:nvPr>
            <p:ph type="body" idx="1"/>
          </p:nvPr>
        </p:nvSpPr>
        <p:spPr>
          <a:xfrm>
            <a:off x="685800" y="4343400"/>
            <a:ext cx="5486399" cy="4114800"/>
          </a:xfrm>
          <a:prstGeom prst="rect">
            <a:avLst/>
          </a:prstGeom>
        </p:spPr>
        <p:txBody>
          <a:bodyPr lIns="91425" tIns="91425" rIns="91425" bIns="91425" anchor="ctr" anchorCtr="0">
            <a:noAutofit/>
          </a:bodyPr>
          <a:lstStyle/>
          <a:p>
            <a:pPr>
              <a:spcBef>
                <a:spcPts val="0"/>
              </a:spcBef>
              <a:buNone/>
            </a:pPr>
            <a:endParaRPr/>
          </a:p>
        </p:txBody>
      </p:sp>
      <p:sp>
        <p:nvSpPr>
          <p:cNvPr id="612" name="Shape 6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
        <p:cNvGrpSpPr/>
        <p:nvPr/>
      </p:nvGrpSpPr>
      <p:grpSpPr>
        <a:xfrm>
          <a:off x="0" y="0"/>
          <a:ext cx="0" cy="0"/>
          <a:chOff x="0" y="0"/>
          <a:chExt cx="0" cy="0"/>
        </a:xfrm>
      </p:grpSpPr>
      <p:sp>
        <p:nvSpPr>
          <p:cNvPr id="13" name="Shape 13"/>
          <p:cNvSpPr txBox="1">
            <a:spLocks noGrp="1"/>
          </p:cNvSpPr>
          <p:nvPr>
            <p:ph type="ctrTitle"/>
          </p:nvPr>
        </p:nvSpPr>
        <p:spPr>
          <a:xfrm>
            <a:off x="685800" y="1597819"/>
            <a:ext cx="7772400" cy="1102518"/>
          </a:xfrm>
          <a:prstGeom prst="rect">
            <a:avLst/>
          </a:prstGeom>
          <a:noFill/>
          <a:ln>
            <a:noFill/>
          </a:ln>
        </p:spPr>
        <p:txBody>
          <a:bodyPr lIns="91425" tIns="91425" rIns="91425" bIns="91425" anchor="b"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14" name="Shape 14"/>
          <p:cNvSpPr txBox="1">
            <a:spLocks noGrp="1"/>
          </p:cNvSpPr>
          <p:nvPr>
            <p:ph type="subTitle" idx="1"/>
          </p:nvPr>
        </p:nvSpPr>
        <p:spPr>
          <a:xfrm>
            <a:off x="1371600" y="2914650"/>
            <a:ext cx="6400799" cy="1314449"/>
          </a:xfrm>
          <a:prstGeom prst="rect">
            <a:avLst/>
          </a:prstGeom>
          <a:noFill/>
          <a:ln>
            <a:noFill/>
          </a:ln>
        </p:spPr>
        <p:txBody>
          <a:bodyPr lIns="91425" tIns="91425" rIns="91425" bIns="91425" anchor="t" anchorCtr="0"/>
          <a:lstStyle>
            <a:lvl1pPr marL="0" marR="0" indent="0" algn="ctr" rtl="0">
              <a:spcBef>
                <a:spcPts val="2000"/>
              </a:spcBef>
              <a:spcAft>
                <a:spcPts val="0"/>
              </a:spcAft>
              <a:buClr>
                <a:srgbClr val="6EB7D7"/>
              </a:buClr>
              <a:buFont typeface="Noto Symbol"/>
              <a:buNone/>
              <a:defRPr/>
            </a:lvl1pPr>
            <a:lvl2pPr marL="457200" marR="0" indent="0" algn="ctr" rtl="0">
              <a:spcBef>
                <a:spcPts val="600"/>
              </a:spcBef>
              <a:spcAft>
                <a:spcPts val="0"/>
              </a:spcAft>
              <a:buClr>
                <a:srgbClr val="205C77"/>
              </a:buClr>
              <a:buFont typeface="Noto Symbol"/>
              <a:buNone/>
              <a:defRPr/>
            </a:lvl2pPr>
            <a:lvl3pPr marL="914400" marR="0" indent="0" algn="ctr" rtl="0">
              <a:spcBef>
                <a:spcPts val="600"/>
              </a:spcBef>
              <a:spcAft>
                <a:spcPts val="0"/>
              </a:spcAft>
              <a:buClr>
                <a:srgbClr val="6EB7D7"/>
              </a:buClr>
              <a:buFont typeface="Noto Symbol"/>
              <a:buNone/>
              <a:defRPr/>
            </a:lvl3pPr>
            <a:lvl4pPr marL="1371600" marR="0" indent="0" algn="ctr" rtl="0">
              <a:spcBef>
                <a:spcPts val="600"/>
              </a:spcBef>
              <a:spcAft>
                <a:spcPts val="0"/>
              </a:spcAft>
              <a:buClr>
                <a:srgbClr val="205C77"/>
              </a:buClr>
              <a:buFont typeface="Noto Symbol"/>
              <a:buNone/>
              <a:defRPr/>
            </a:lvl4pPr>
            <a:lvl5pPr marL="1828800" marR="0" indent="0" algn="ctr" rtl="0">
              <a:spcBef>
                <a:spcPts val="600"/>
              </a:spcBef>
              <a:spcAft>
                <a:spcPts val="0"/>
              </a:spcAft>
              <a:buClr>
                <a:srgbClr val="6EB7D7"/>
              </a:buClr>
              <a:buFont typeface="Noto Symbol"/>
              <a:buNone/>
              <a:defRPr/>
            </a:lvl5pPr>
            <a:lvl6pPr marL="2286000" marR="0" indent="0" algn="ctr" rtl="0">
              <a:spcBef>
                <a:spcPts val="600"/>
              </a:spcBef>
              <a:spcAft>
                <a:spcPts val="0"/>
              </a:spcAft>
              <a:buClr>
                <a:srgbClr val="6EB7D7"/>
              </a:buClr>
              <a:buFont typeface="Noto Symbol"/>
              <a:buNone/>
              <a:defRPr/>
            </a:lvl6pPr>
            <a:lvl7pPr marL="2743200" marR="0" indent="0" algn="ctr" rtl="0">
              <a:spcBef>
                <a:spcPts val="600"/>
              </a:spcBef>
              <a:spcAft>
                <a:spcPts val="0"/>
              </a:spcAft>
              <a:buClr>
                <a:srgbClr val="6EB7D7"/>
              </a:buClr>
              <a:buFont typeface="Noto Symbol"/>
              <a:buNone/>
              <a:defRPr/>
            </a:lvl7pPr>
            <a:lvl8pPr marL="3200400" marR="0" indent="0" algn="ctr" rtl="0">
              <a:spcBef>
                <a:spcPts val="600"/>
              </a:spcBef>
              <a:spcAft>
                <a:spcPts val="0"/>
              </a:spcAft>
              <a:buClr>
                <a:srgbClr val="6EB7D7"/>
              </a:buClr>
              <a:buFont typeface="Noto Symbol"/>
              <a:buNone/>
              <a:defRPr/>
            </a:lvl8pPr>
            <a:lvl9pPr marL="3657600" marR="0" indent="0" algn="ctr" rtl="0">
              <a:spcBef>
                <a:spcPts val="600"/>
              </a:spcBef>
              <a:spcAft>
                <a:spcPts val="0"/>
              </a:spcAft>
              <a:buClr>
                <a:srgbClr val="6EB7D7"/>
              </a:buClr>
              <a:buFont typeface="Noto Symbol"/>
              <a:buNone/>
              <a:defRPr/>
            </a:lvl9pPr>
          </a:lstStyle>
          <a:p>
            <a:endParaRPr/>
          </a:p>
        </p:txBody>
      </p:sp>
      <p:sp>
        <p:nvSpPr>
          <p:cNvPr id="15" name="Shape 15"/>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549275" y="0"/>
            <a:ext cx="8042274" cy="1082675"/>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18" name="Shape 18"/>
          <p:cNvSpPr txBox="1">
            <a:spLocks noGrp="1"/>
          </p:cNvSpPr>
          <p:nvPr>
            <p:ph type="body" idx="1"/>
          </p:nvPr>
        </p:nvSpPr>
        <p:spPr>
          <a:xfrm>
            <a:off x="549275" y="1200150"/>
            <a:ext cx="8042274" cy="3257550"/>
          </a:xfrm>
          <a:prstGeom prst="rect">
            <a:avLst/>
          </a:prstGeom>
          <a:noFill/>
          <a:ln>
            <a:noFill/>
          </a:ln>
        </p:spPr>
        <p:txBody>
          <a:bodyPr lIns="91425" tIns="91425" rIns="91425" bIns="91425" anchor="t" anchorCtr="0"/>
          <a:lstStyle>
            <a:lvl1pPr marL="349250" indent="-181610" algn="l" rtl="0">
              <a:spcBef>
                <a:spcPts val="2000"/>
              </a:spcBef>
              <a:spcAft>
                <a:spcPts val="0"/>
              </a:spcAft>
              <a:buClr>
                <a:srgbClr val="6EB7D7"/>
              </a:buClr>
              <a:buFont typeface="Noto Symbol"/>
              <a:buChar char="●"/>
              <a:defRPr/>
            </a:lvl1pPr>
            <a:lvl2pPr marL="647700" indent="-189230" algn="l" rtl="0">
              <a:spcBef>
                <a:spcPts val="600"/>
              </a:spcBef>
              <a:spcAft>
                <a:spcPts val="0"/>
              </a:spcAft>
              <a:buClr>
                <a:srgbClr val="205C77"/>
              </a:buClr>
              <a:buFont typeface="Noto Symbol"/>
              <a:buChar char="●"/>
              <a:defRPr/>
            </a:lvl2pPr>
            <a:lvl3pPr marL="930275" indent="-142875" algn="l" rtl="0">
              <a:spcBef>
                <a:spcPts val="600"/>
              </a:spcBef>
              <a:spcAft>
                <a:spcPts val="0"/>
              </a:spcAft>
              <a:buClr>
                <a:srgbClr val="6EB7D7"/>
              </a:buClr>
              <a:buFont typeface="Noto Symbol"/>
              <a:buChar char="●"/>
              <a:defRPr/>
            </a:lvl3pPr>
            <a:lvl4pPr marL="1225550" indent="-172719" algn="l" rtl="0">
              <a:spcBef>
                <a:spcPts val="600"/>
              </a:spcBef>
              <a:spcAft>
                <a:spcPts val="0"/>
              </a:spcAft>
              <a:buClr>
                <a:srgbClr val="205C77"/>
              </a:buClr>
              <a:buFont typeface="Noto Symbol"/>
              <a:buChar char="●"/>
              <a:defRPr/>
            </a:lvl4pPr>
            <a:lvl5pPr marL="1508125" indent="-163194" algn="l" rtl="0">
              <a:spcBef>
                <a:spcPts val="600"/>
              </a:spcBef>
              <a:spcAft>
                <a:spcPts val="0"/>
              </a:spcAft>
              <a:buClr>
                <a:srgbClr val="6EB7D7"/>
              </a:buClr>
              <a:buFont typeface="Noto Symbol"/>
              <a:buChar char="●"/>
              <a:defRPr/>
            </a:lvl5pPr>
            <a:lvl6pPr marL="1965325" indent="-163195" algn="l" rtl="0">
              <a:spcBef>
                <a:spcPts val="600"/>
              </a:spcBef>
              <a:spcAft>
                <a:spcPts val="0"/>
              </a:spcAft>
              <a:buClr>
                <a:srgbClr val="6EB7D7"/>
              </a:buClr>
              <a:buFont typeface="Noto Symbol"/>
              <a:buChar char="●"/>
              <a:defRPr/>
            </a:lvl6pPr>
            <a:lvl7pPr marL="2422525" indent="-163195" algn="l" rtl="0">
              <a:spcBef>
                <a:spcPts val="600"/>
              </a:spcBef>
              <a:spcAft>
                <a:spcPts val="0"/>
              </a:spcAft>
              <a:buClr>
                <a:srgbClr val="6EB7D7"/>
              </a:buClr>
              <a:buFont typeface="Noto Symbol"/>
              <a:buChar char="●"/>
              <a:defRPr/>
            </a:lvl7pPr>
            <a:lvl8pPr marL="2879725" indent="-163195" algn="l" rtl="0">
              <a:spcBef>
                <a:spcPts val="600"/>
              </a:spcBef>
              <a:spcAft>
                <a:spcPts val="0"/>
              </a:spcAft>
              <a:buClr>
                <a:srgbClr val="6EB7D7"/>
              </a:buClr>
              <a:buFont typeface="Noto Symbol"/>
              <a:buChar char="●"/>
              <a:defRPr/>
            </a:lvl8pPr>
            <a:lvl9pPr marL="3336925" indent="-163195" algn="l" rtl="0">
              <a:spcBef>
                <a:spcPts val="600"/>
              </a:spcBef>
              <a:spcAft>
                <a:spcPts val="0"/>
              </a:spcAft>
              <a:buClr>
                <a:srgbClr val="6EB7D7"/>
              </a:buClr>
              <a:buFont typeface="Noto Symbol"/>
              <a:buChar char="●"/>
              <a:defRPr/>
            </a:lvl9pPr>
          </a:lstStyle>
          <a:p>
            <a:endParaRPr/>
          </a:p>
        </p:txBody>
      </p:sp>
      <p:sp>
        <p:nvSpPr>
          <p:cNvPr id="19" name="Shape 19"/>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0"/>
        <p:cNvGrpSpPr/>
        <p:nvPr/>
      </p:nvGrpSpPr>
      <p:grpSpPr>
        <a:xfrm>
          <a:off x="0" y="0"/>
          <a:ext cx="0" cy="0"/>
          <a:chOff x="0" y="0"/>
          <a:chExt cx="0" cy="0"/>
        </a:xfrm>
      </p:grpSpPr>
      <p:sp>
        <p:nvSpPr>
          <p:cNvPr id="21" name="Shape 21"/>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22"/>
        <p:cNvGrpSpPr/>
        <p:nvPr/>
      </p:nvGrpSpPr>
      <p:grpSpPr>
        <a:xfrm>
          <a:off x="0" y="0"/>
          <a:ext cx="0" cy="0"/>
          <a:chOff x="0" y="0"/>
          <a:chExt cx="0" cy="0"/>
        </a:xfrm>
      </p:grpSpPr>
      <p:sp>
        <p:nvSpPr>
          <p:cNvPr id="23" name="Shape 23"/>
          <p:cNvSpPr txBox="1">
            <a:spLocks noGrp="1"/>
          </p:cNvSpPr>
          <p:nvPr>
            <p:ph type="title"/>
          </p:nvPr>
        </p:nvSpPr>
        <p:spPr>
          <a:xfrm rot="5400000">
            <a:off x="5357813" y="1223962"/>
            <a:ext cx="4457700" cy="2009774"/>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24" name="Shape 24"/>
          <p:cNvSpPr txBox="1">
            <a:spLocks noGrp="1"/>
          </p:cNvSpPr>
          <p:nvPr>
            <p:ph type="body" idx="1"/>
          </p:nvPr>
        </p:nvSpPr>
        <p:spPr>
          <a:xfrm rot="5400000">
            <a:off x="1260474" y="-711199"/>
            <a:ext cx="4457700" cy="5880099"/>
          </a:xfrm>
          <a:prstGeom prst="rect">
            <a:avLst/>
          </a:prstGeom>
          <a:noFill/>
          <a:ln>
            <a:noFill/>
          </a:ln>
        </p:spPr>
        <p:txBody>
          <a:bodyPr lIns="91425" tIns="91425" rIns="91425" bIns="91425" anchor="t" anchorCtr="0"/>
          <a:lstStyle>
            <a:lvl1pPr marL="349250" indent="-181610" algn="l" rtl="0">
              <a:spcBef>
                <a:spcPts val="2000"/>
              </a:spcBef>
              <a:spcAft>
                <a:spcPts val="0"/>
              </a:spcAft>
              <a:buClr>
                <a:srgbClr val="6EB7D7"/>
              </a:buClr>
              <a:buFont typeface="Noto Symbol"/>
              <a:buChar char="●"/>
              <a:defRPr/>
            </a:lvl1pPr>
            <a:lvl2pPr marL="647700" indent="-189230" algn="l" rtl="0">
              <a:spcBef>
                <a:spcPts val="600"/>
              </a:spcBef>
              <a:spcAft>
                <a:spcPts val="0"/>
              </a:spcAft>
              <a:buClr>
                <a:srgbClr val="205C77"/>
              </a:buClr>
              <a:buFont typeface="Noto Symbol"/>
              <a:buChar char="●"/>
              <a:defRPr/>
            </a:lvl2pPr>
            <a:lvl3pPr marL="930275" indent="-142875" algn="l" rtl="0">
              <a:spcBef>
                <a:spcPts val="600"/>
              </a:spcBef>
              <a:spcAft>
                <a:spcPts val="0"/>
              </a:spcAft>
              <a:buClr>
                <a:srgbClr val="6EB7D7"/>
              </a:buClr>
              <a:buFont typeface="Noto Symbol"/>
              <a:buChar char="●"/>
              <a:defRPr/>
            </a:lvl3pPr>
            <a:lvl4pPr marL="1225550" indent="-172719" algn="l" rtl="0">
              <a:spcBef>
                <a:spcPts val="600"/>
              </a:spcBef>
              <a:spcAft>
                <a:spcPts val="0"/>
              </a:spcAft>
              <a:buClr>
                <a:srgbClr val="205C77"/>
              </a:buClr>
              <a:buFont typeface="Noto Symbol"/>
              <a:buChar char="●"/>
              <a:defRPr/>
            </a:lvl4pPr>
            <a:lvl5pPr marL="1508125" indent="-163194" algn="l" rtl="0">
              <a:spcBef>
                <a:spcPts val="600"/>
              </a:spcBef>
              <a:spcAft>
                <a:spcPts val="0"/>
              </a:spcAft>
              <a:buClr>
                <a:srgbClr val="6EB7D7"/>
              </a:buClr>
              <a:buFont typeface="Noto Symbol"/>
              <a:buChar char="●"/>
              <a:defRPr/>
            </a:lvl5pPr>
            <a:lvl6pPr marL="1965325" indent="-163195" algn="l" rtl="0">
              <a:spcBef>
                <a:spcPts val="600"/>
              </a:spcBef>
              <a:spcAft>
                <a:spcPts val="0"/>
              </a:spcAft>
              <a:buClr>
                <a:srgbClr val="6EB7D7"/>
              </a:buClr>
              <a:buFont typeface="Noto Symbol"/>
              <a:buChar char="●"/>
              <a:defRPr/>
            </a:lvl6pPr>
            <a:lvl7pPr marL="2422525" indent="-163195" algn="l" rtl="0">
              <a:spcBef>
                <a:spcPts val="600"/>
              </a:spcBef>
              <a:spcAft>
                <a:spcPts val="0"/>
              </a:spcAft>
              <a:buClr>
                <a:srgbClr val="6EB7D7"/>
              </a:buClr>
              <a:buFont typeface="Noto Symbol"/>
              <a:buChar char="●"/>
              <a:defRPr/>
            </a:lvl7pPr>
            <a:lvl8pPr marL="2879725" indent="-163195" algn="l" rtl="0">
              <a:spcBef>
                <a:spcPts val="600"/>
              </a:spcBef>
              <a:spcAft>
                <a:spcPts val="0"/>
              </a:spcAft>
              <a:buClr>
                <a:srgbClr val="6EB7D7"/>
              </a:buClr>
              <a:buFont typeface="Noto Symbol"/>
              <a:buChar char="●"/>
              <a:defRPr/>
            </a:lvl8pPr>
            <a:lvl9pPr marL="3336925" indent="-163195" algn="l" rtl="0">
              <a:spcBef>
                <a:spcPts val="600"/>
              </a:spcBef>
              <a:spcAft>
                <a:spcPts val="0"/>
              </a:spcAft>
              <a:buClr>
                <a:srgbClr val="6EB7D7"/>
              </a:buClr>
              <a:buFont typeface="Noto Symbol"/>
              <a:buChar char="●"/>
              <a:defRPr/>
            </a:lvl9pPr>
          </a:lstStyle>
          <a:p>
            <a:endParaRPr/>
          </a:p>
        </p:txBody>
      </p:sp>
      <p:sp>
        <p:nvSpPr>
          <p:cNvPr id="25" name="Shape 25"/>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549275" y="0"/>
            <a:ext cx="8042274" cy="1082675"/>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28" name="Shape 28"/>
          <p:cNvSpPr txBox="1">
            <a:spLocks noGrp="1"/>
          </p:cNvSpPr>
          <p:nvPr>
            <p:ph type="body" idx="1"/>
          </p:nvPr>
        </p:nvSpPr>
        <p:spPr>
          <a:xfrm rot="5400000">
            <a:off x="2941637" y="-1192212"/>
            <a:ext cx="3257550" cy="8042274"/>
          </a:xfrm>
          <a:prstGeom prst="rect">
            <a:avLst/>
          </a:prstGeom>
          <a:noFill/>
          <a:ln>
            <a:noFill/>
          </a:ln>
        </p:spPr>
        <p:txBody>
          <a:bodyPr lIns="91425" tIns="91425" rIns="91425" bIns="91425" anchor="t" anchorCtr="0"/>
          <a:lstStyle>
            <a:lvl1pPr marL="349250" indent="-181610" algn="l" rtl="0">
              <a:spcBef>
                <a:spcPts val="2000"/>
              </a:spcBef>
              <a:spcAft>
                <a:spcPts val="0"/>
              </a:spcAft>
              <a:buClr>
                <a:srgbClr val="6EB7D7"/>
              </a:buClr>
              <a:buFont typeface="Noto Symbol"/>
              <a:buChar char="●"/>
              <a:defRPr/>
            </a:lvl1pPr>
            <a:lvl2pPr marL="647700" indent="-189230" algn="l" rtl="0">
              <a:spcBef>
                <a:spcPts val="600"/>
              </a:spcBef>
              <a:spcAft>
                <a:spcPts val="0"/>
              </a:spcAft>
              <a:buClr>
                <a:srgbClr val="205C77"/>
              </a:buClr>
              <a:buFont typeface="Noto Symbol"/>
              <a:buChar char="●"/>
              <a:defRPr/>
            </a:lvl2pPr>
            <a:lvl3pPr marL="930275" indent="-142875" algn="l" rtl="0">
              <a:spcBef>
                <a:spcPts val="600"/>
              </a:spcBef>
              <a:spcAft>
                <a:spcPts val="0"/>
              </a:spcAft>
              <a:buClr>
                <a:srgbClr val="6EB7D7"/>
              </a:buClr>
              <a:buFont typeface="Noto Symbol"/>
              <a:buChar char="●"/>
              <a:defRPr/>
            </a:lvl3pPr>
            <a:lvl4pPr marL="1225550" indent="-172719" algn="l" rtl="0">
              <a:spcBef>
                <a:spcPts val="600"/>
              </a:spcBef>
              <a:spcAft>
                <a:spcPts val="0"/>
              </a:spcAft>
              <a:buClr>
                <a:srgbClr val="205C77"/>
              </a:buClr>
              <a:buFont typeface="Noto Symbol"/>
              <a:buChar char="●"/>
              <a:defRPr/>
            </a:lvl4pPr>
            <a:lvl5pPr marL="1508125" indent="-163194" algn="l" rtl="0">
              <a:spcBef>
                <a:spcPts val="600"/>
              </a:spcBef>
              <a:spcAft>
                <a:spcPts val="0"/>
              </a:spcAft>
              <a:buClr>
                <a:srgbClr val="6EB7D7"/>
              </a:buClr>
              <a:buFont typeface="Noto Symbol"/>
              <a:buChar char="●"/>
              <a:defRPr/>
            </a:lvl5pPr>
            <a:lvl6pPr marL="1965325" indent="-163195" algn="l" rtl="0">
              <a:spcBef>
                <a:spcPts val="600"/>
              </a:spcBef>
              <a:spcAft>
                <a:spcPts val="0"/>
              </a:spcAft>
              <a:buClr>
                <a:srgbClr val="6EB7D7"/>
              </a:buClr>
              <a:buFont typeface="Noto Symbol"/>
              <a:buChar char="●"/>
              <a:defRPr/>
            </a:lvl6pPr>
            <a:lvl7pPr marL="2422525" indent="-163195" algn="l" rtl="0">
              <a:spcBef>
                <a:spcPts val="600"/>
              </a:spcBef>
              <a:spcAft>
                <a:spcPts val="0"/>
              </a:spcAft>
              <a:buClr>
                <a:srgbClr val="6EB7D7"/>
              </a:buClr>
              <a:buFont typeface="Noto Symbol"/>
              <a:buChar char="●"/>
              <a:defRPr/>
            </a:lvl7pPr>
            <a:lvl8pPr marL="2879725" indent="-163195" algn="l" rtl="0">
              <a:spcBef>
                <a:spcPts val="600"/>
              </a:spcBef>
              <a:spcAft>
                <a:spcPts val="0"/>
              </a:spcAft>
              <a:buClr>
                <a:srgbClr val="6EB7D7"/>
              </a:buClr>
              <a:buFont typeface="Noto Symbol"/>
              <a:buChar char="●"/>
              <a:defRPr/>
            </a:lvl8pPr>
            <a:lvl9pPr marL="3336925" indent="-163195" algn="l" rtl="0">
              <a:spcBef>
                <a:spcPts val="600"/>
              </a:spcBef>
              <a:spcAft>
                <a:spcPts val="0"/>
              </a:spcAft>
              <a:buClr>
                <a:srgbClr val="6EB7D7"/>
              </a:buClr>
              <a:buFont typeface="Noto Symbol"/>
              <a:buChar char="●"/>
              <a:defRPr/>
            </a:lvl9pPr>
          </a:lstStyle>
          <a:p>
            <a:endParaRPr/>
          </a:p>
        </p:txBody>
      </p:sp>
      <p:sp>
        <p:nvSpPr>
          <p:cNvPr id="29" name="Shape 29"/>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1792288" y="3600450"/>
            <a:ext cx="5486399" cy="425053"/>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2" name="Shape 32"/>
          <p:cNvSpPr>
            <a:spLocks noGrp="1"/>
          </p:cNvSpPr>
          <p:nvPr>
            <p:ph type="pic" idx="2"/>
          </p:nvPr>
        </p:nvSpPr>
        <p:spPr>
          <a:xfrm>
            <a:off x="1792288" y="459581"/>
            <a:ext cx="5486399" cy="3086099"/>
          </a:xfrm>
          <a:prstGeom prst="rect">
            <a:avLst/>
          </a:prstGeom>
          <a:noFill/>
          <a:ln>
            <a:noFill/>
          </a:ln>
        </p:spPr>
      </p:sp>
      <p:sp>
        <p:nvSpPr>
          <p:cNvPr id="33" name="Shape 33"/>
          <p:cNvSpPr txBox="1">
            <a:spLocks noGrp="1"/>
          </p:cNvSpPr>
          <p:nvPr>
            <p:ph type="body" idx="1"/>
          </p:nvPr>
        </p:nvSpPr>
        <p:spPr>
          <a:xfrm>
            <a:off x="1792288" y="4025503"/>
            <a:ext cx="5486399" cy="603647"/>
          </a:xfrm>
          <a:prstGeom prst="rect">
            <a:avLst/>
          </a:prstGeom>
          <a:noFill/>
          <a:ln>
            <a:noFill/>
          </a:ln>
        </p:spPr>
        <p:txBody>
          <a:bodyPr lIns="91425" tIns="91425" rIns="91425" bIns="91425" anchor="t"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34" name="Shape 34"/>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457200" y="204786"/>
            <a:ext cx="3008313" cy="871538"/>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7" name="Shape 37"/>
          <p:cNvSpPr txBox="1">
            <a:spLocks noGrp="1"/>
          </p:cNvSpPr>
          <p:nvPr>
            <p:ph type="body" idx="1"/>
          </p:nvPr>
        </p:nvSpPr>
        <p:spPr>
          <a:xfrm>
            <a:off x="3575050" y="204788"/>
            <a:ext cx="5111750" cy="438983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38" name="Shape 38"/>
          <p:cNvSpPr txBox="1">
            <a:spLocks noGrp="1"/>
          </p:cNvSpPr>
          <p:nvPr>
            <p:ph type="body" idx="2"/>
          </p:nvPr>
        </p:nvSpPr>
        <p:spPr>
          <a:xfrm>
            <a:off x="457200" y="1076325"/>
            <a:ext cx="3008313" cy="3518296"/>
          </a:xfrm>
          <a:prstGeom prst="rect">
            <a:avLst/>
          </a:prstGeom>
          <a:noFill/>
          <a:ln>
            <a:noFill/>
          </a:ln>
        </p:spPr>
        <p:txBody>
          <a:bodyPr lIns="91425" tIns="91425" rIns="91425" bIns="91425" anchor="t"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39" name="Shape 39"/>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549275" y="0"/>
            <a:ext cx="8042274" cy="1082675"/>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42" name="Shape 42"/>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57200" y="205979"/>
            <a:ext cx="8229600" cy="857250"/>
          </a:xfrm>
          <a:prstGeom prst="rect">
            <a:avLst/>
          </a:prstGeom>
          <a:noFill/>
          <a:ln>
            <a:noFill/>
          </a:ln>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 name="Shape 45"/>
          <p:cNvSpPr txBox="1">
            <a:spLocks noGrp="1"/>
          </p:cNvSpPr>
          <p:nvPr>
            <p:ph type="body" idx="1"/>
          </p:nvPr>
        </p:nvSpPr>
        <p:spPr>
          <a:xfrm>
            <a:off x="457200" y="1151334"/>
            <a:ext cx="4040187" cy="479821"/>
          </a:xfrm>
          <a:prstGeom prst="rect">
            <a:avLst/>
          </a:prstGeom>
          <a:noFill/>
          <a:ln>
            <a:noFill/>
          </a:ln>
        </p:spPr>
        <p:txBody>
          <a:bodyPr lIns="91425" tIns="91425" rIns="91425" bIns="91425" anchor="b"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46" name="Shape 46"/>
          <p:cNvSpPr txBox="1">
            <a:spLocks noGrp="1"/>
          </p:cNvSpPr>
          <p:nvPr>
            <p:ph type="body" idx="2"/>
          </p:nvPr>
        </p:nvSpPr>
        <p:spPr>
          <a:xfrm>
            <a:off x="457200" y="1631155"/>
            <a:ext cx="4040187" cy="2963465"/>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7" name="Shape 47"/>
          <p:cNvSpPr txBox="1">
            <a:spLocks noGrp="1"/>
          </p:cNvSpPr>
          <p:nvPr>
            <p:ph type="body" idx="3"/>
          </p:nvPr>
        </p:nvSpPr>
        <p:spPr>
          <a:xfrm>
            <a:off x="4645026" y="1151334"/>
            <a:ext cx="4041774" cy="479821"/>
          </a:xfrm>
          <a:prstGeom prst="rect">
            <a:avLst/>
          </a:prstGeom>
          <a:noFill/>
          <a:ln>
            <a:noFill/>
          </a:ln>
        </p:spPr>
        <p:txBody>
          <a:bodyPr lIns="91425" tIns="91425" rIns="91425" bIns="91425" anchor="b"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48" name="Shape 48"/>
          <p:cNvSpPr txBox="1">
            <a:spLocks noGrp="1"/>
          </p:cNvSpPr>
          <p:nvPr>
            <p:ph type="body" idx="4"/>
          </p:nvPr>
        </p:nvSpPr>
        <p:spPr>
          <a:xfrm>
            <a:off x="4645026" y="1631155"/>
            <a:ext cx="4041774" cy="2963465"/>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9" name="Shape 49"/>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549275" y="0"/>
            <a:ext cx="8042274" cy="1082675"/>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52" name="Shape 52"/>
          <p:cNvSpPr txBox="1">
            <a:spLocks noGrp="1"/>
          </p:cNvSpPr>
          <p:nvPr>
            <p:ph type="body" idx="1"/>
          </p:nvPr>
        </p:nvSpPr>
        <p:spPr>
          <a:xfrm>
            <a:off x="549275" y="1200150"/>
            <a:ext cx="3944937" cy="32575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3" name="Shape 53"/>
          <p:cNvSpPr txBox="1">
            <a:spLocks noGrp="1"/>
          </p:cNvSpPr>
          <p:nvPr>
            <p:ph type="body" idx="2"/>
          </p:nvPr>
        </p:nvSpPr>
        <p:spPr>
          <a:xfrm>
            <a:off x="4646614" y="1200150"/>
            <a:ext cx="3944936" cy="3257550"/>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4" name="Shape 54"/>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55"/>
        <p:cNvGrpSpPr/>
        <p:nvPr/>
      </p:nvGrpSpPr>
      <p:grpSpPr>
        <a:xfrm>
          <a:off x="0" y="0"/>
          <a:ext cx="0" cy="0"/>
          <a:chOff x="0" y="0"/>
          <a:chExt cx="0" cy="0"/>
        </a:xfrm>
      </p:grpSpPr>
      <p:sp>
        <p:nvSpPr>
          <p:cNvPr id="56" name="Shape 56"/>
          <p:cNvSpPr txBox="1">
            <a:spLocks noGrp="1"/>
          </p:cNvSpPr>
          <p:nvPr>
            <p:ph type="title"/>
          </p:nvPr>
        </p:nvSpPr>
        <p:spPr>
          <a:xfrm>
            <a:off x="722312" y="3305176"/>
            <a:ext cx="7772400" cy="1021555"/>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57" name="Shape 57"/>
          <p:cNvSpPr txBox="1">
            <a:spLocks noGrp="1"/>
          </p:cNvSpPr>
          <p:nvPr>
            <p:ph type="body" idx="1"/>
          </p:nvPr>
        </p:nvSpPr>
        <p:spPr>
          <a:xfrm>
            <a:off x="722312" y="2180034"/>
            <a:ext cx="7772400" cy="1125140"/>
          </a:xfrm>
          <a:prstGeom prst="rect">
            <a:avLst/>
          </a:prstGeom>
          <a:noFill/>
          <a:ln>
            <a:noFill/>
          </a:ln>
        </p:spPr>
        <p:txBody>
          <a:bodyPr lIns="91425" tIns="91425" rIns="91425" bIns="91425" anchor="b"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58" name="Shape 58"/>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457200" y="228600"/>
            <a:ext cx="8229600" cy="857250"/>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208" name="Shape 208"/>
          <p:cNvSpPr txBox="1">
            <a:spLocks noGrp="1"/>
          </p:cNvSpPr>
          <p:nvPr>
            <p:ph type="body" idx="1"/>
          </p:nvPr>
        </p:nvSpPr>
        <p:spPr>
          <a:xfrm>
            <a:off x="457200" y="1200150"/>
            <a:ext cx="4038599" cy="3398044"/>
          </a:xfrm>
          <a:prstGeom prst="rect">
            <a:avLst/>
          </a:prstGeom>
          <a:noFill/>
          <a:ln>
            <a:noFill/>
          </a:ln>
        </p:spPr>
        <p:txBody>
          <a:bodyPr lIns="91425" tIns="91425" rIns="91425" bIns="91425" anchor="t" anchorCtr="0"/>
          <a:lstStyle>
            <a:lvl1pPr marL="349250" indent="-181610" algn="l" rtl="0">
              <a:spcBef>
                <a:spcPts val="2000"/>
              </a:spcBef>
              <a:spcAft>
                <a:spcPts val="0"/>
              </a:spcAft>
              <a:buClr>
                <a:srgbClr val="6EB7D7"/>
              </a:buClr>
              <a:buFont typeface="Noto Symbol"/>
              <a:buChar char="●"/>
              <a:defRPr/>
            </a:lvl1pPr>
            <a:lvl2pPr marL="647700" indent="-189230" algn="l" rtl="0">
              <a:spcBef>
                <a:spcPts val="600"/>
              </a:spcBef>
              <a:spcAft>
                <a:spcPts val="0"/>
              </a:spcAft>
              <a:buClr>
                <a:srgbClr val="205C77"/>
              </a:buClr>
              <a:buFont typeface="Noto Symbol"/>
              <a:buChar char="●"/>
              <a:defRPr/>
            </a:lvl2pPr>
            <a:lvl3pPr marL="930275" indent="-142875" algn="l" rtl="0">
              <a:spcBef>
                <a:spcPts val="600"/>
              </a:spcBef>
              <a:spcAft>
                <a:spcPts val="0"/>
              </a:spcAft>
              <a:buClr>
                <a:srgbClr val="6EB7D7"/>
              </a:buClr>
              <a:buFont typeface="Noto Symbol"/>
              <a:buChar char="●"/>
              <a:defRPr/>
            </a:lvl3pPr>
            <a:lvl4pPr marL="1225550" indent="-172719" algn="l" rtl="0">
              <a:spcBef>
                <a:spcPts val="600"/>
              </a:spcBef>
              <a:spcAft>
                <a:spcPts val="0"/>
              </a:spcAft>
              <a:buClr>
                <a:srgbClr val="205C77"/>
              </a:buClr>
              <a:buFont typeface="Noto Symbol"/>
              <a:buChar char="●"/>
              <a:defRPr/>
            </a:lvl4pPr>
            <a:lvl5pPr marL="1508125" indent="-163194" algn="l" rtl="0">
              <a:spcBef>
                <a:spcPts val="600"/>
              </a:spcBef>
              <a:spcAft>
                <a:spcPts val="0"/>
              </a:spcAft>
              <a:buClr>
                <a:srgbClr val="6EB7D7"/>
              </a:buClr>
              <a:buFont typeface="Noto Symbol"/>
              <a:buChar char="●"/>
              <a:defRPr/>
            </a:lvl5pPr>
            <a:lvl6pPr marL="1965325" indent="-163195" algn="l" rtl="0">
              <a:spcBef>
                <a:spcPts val="600"/>
              </a:spcBef>
              <a:spcAft>
                <a:spcPts val="0"/>
              </a:spcAft>
              <a:buClr>
                <a:srgbClr val="6EB7D7"/>
              </a:buClr>
              <a:buFont typeface="Noto Symbol"/>
              <a:buChar char="●"/>
              <a:defRPr/>
            </a:lvl6pPr>
            <a:lvl7pPr marL="2422525" indent="-163195" algn="l" rtl="0">
              <a:spcBef>
                <a:spcPts val="600"/>
              </a:spcBef>
              <a:spcAft>
                <a:spcPts val="0"/>
              </a:spcAft>
              <a:buClr>
                <a:srgbClr val="6EB7D7"/>
              </a:buClr>
              <a:buFont typeface="Noto Symbol"/>
              <a:buChar char="●"/>
              <a:defRPr/>
            </a:lvl7pPr>
            <a:lvl8pPr marL="2879725" indent="-163195" algn="l" rtl="0">
              <a:spcBef>
                <a:spcPts val="600"/>
              </a:spcBef>
              <a:spcAft>
                <a:spcPts val="0"/>
              </a:spcAft>
              <a:buClr>
                <a:srgbClr val="6EB7D7"/>
              </a:buClr>
              <a:buFont typeface="Noto Symbol"/>
              <a:buChar char="●"/>
              <a:defRPr/>
            </a:lvl8pPr>
            <a:lvl9pPr marL="3336925" indent="-163195" algn="l" rtl="0">
              <a:spcBef>
                <a:spcPts val="600"/>
              </a:spcBef>
              <a:spcAft>
                <a:spcPts val="0"/>
              </a:spcAft>
              <a:buClr>
                <a:srgbClr val="6EB7D7"/>
              </a:buClr>
              <a:buFont typeface="Noto Symbol"/>
              <a:buChar char="●"/>
              <a:defRPr/>
            </a:lvl9pPr>
          </a:lstStyle>
          <a:p>
            <a:endParaRPr/>
          </a:p>
        </p:txBody>
      </p:sp>
      <p:sp>
        <p:nvSpPr>
          <p:cNvPr id="209" name="Shape 209"/>
          <p:cNvSpPr txBox="1">
            <a:spLocks noGrp="1"/>
          </p:cNvSpPr>
          <p:nvPr>
            <p:ph type="body" idx="2"/>
          </p:nvPr>
        </p:nvSpPr>
        <p:spPr>
          <a:xfrm>
            <a:off x="4648200" y="1200150"/>
            <a:ext cx="4038599" cy="3398044"/>
          </a:xfrm>
          <a:prstGeom prst="rect">
            <a:avLst/>
          </a:prstGeom>
          <a:noFill/>
          <a:ln>
            <a:noFill/>
          </a:ln>
        </p:spPr>
        <p:txBody>
          <a:bodyPr lIns="91425" tIns="91425" rIns="91425" bIns="91425" anchor="t" anchorCtr="0"/>
          <a:lstStyle>
            <a:lvl1pPr marL="349250" indent="-181610" algn="l" rtl="0">
              <a:spcBef>
                <a:spcPts val="2000"/>
              </a:spcBef>
              <a:spcAft>
                <a:spcPts val="0"/>
              </a:spcAft>
              <a:buClr>
                <a:srgbClr val="6EB7D7"/>
              </a:buClr>
              <a:buFont typeface="Noto Symbol"/>
              <a:buChar char="●"/>
              <a:defRPr/>
            </a:lvl1pPr>
            <a:lvl2pPr marL="647700" indent="-189230" algn="l" rtl="0">
              <a:spcBef>
                <a:spcPts val="600"/>
              </a:spcBef>
              <a:spcAft>
                <a:spcPts val="0"/>
              </a:spcAft>
              <a:buClr>
                <a:srgbClr val="205C77"/>
              </a:buClr>
              <a:buFont typeface="Noto Symbol"/>
              <a:buChar char="●"/>
              <a:defRPr/>
            </a:lvl2pPr>
            <a:lvl3pPr marL="930275" indent="-142875" algn="l" rtl="0">
              <a:spcBef>
                <a:spcPts val="600"/>
              </a:spcBef>
              <a:spcAft>
                <a:spcPts val="0"/>
              </a:spcAft>
              <a:buClr>
                <a:srgbClr val="6EB7D7"/>
              </a:buClr>
              <a:buFont typeface="Noto Symbol"/>
              <a:buChar char="●"/>
              <a:defRPr/>
            </a:lvl3pPr>
            <a:lvl4pPr marL="1225550" indent="-172719" algn="l" rtl="0">
              <a:spcBef>
                <a:spcPts val="600"/>
              </a:spcBef>
              <a:spcAft>
                <a:spcPts val="0"/>
              </a:spcAft>
              <a:buClr>
                <a:srgbClr val="205C77"/>
              </a:buClr>
              <a:buFont typeface="Noto Symbol"/>
              <a:buChar char="●"/>
              <a:defRPr/>
            </a:lvl4pPr>
            <a:lvl5pPr marL="1508125" indent="-163194" algn="l" rtl="0">
              <a:spcBef>
                <a:spcPts val="600"/>
              </a:spcBef>
              <a:spcAft>
                <a:spcPts val="0"/>
              </a:spcAft>
              <a:buClr>
                <a:srgbClr val="6EB7D7"/>
              </a:buClr>
              <a:buFont typeface="Noto Symbol"/>
              <a:buChar char="●"/>
              <a:defRPr/>
            </a:lvl5pPr>
            <a:lvl6pPr marL="1965325" indent="-163195" algn="l" rtl="0">
              <a:spcBef>
                <a:spcPts val="600"/>
              </a:spcBef>
              <a:spcAft>
                <a:spcPts val="0"/>
              </a:spcAft>
              <a:buClr>
                <a:srgbClr val="6EB7D7"/>
              </a:buClr>
              <a:buFont typeface="Noto Symbol"/>
              <a:buChar char="●"/>
              <a:defRPr/>
            </a:lvl6pPr>
            <a:lvl7pPr marL="2422525" indent="-163195" algn="l" rtl="0">
              <a:spcBef>
                <a:spcPts val="600"/>
              </a:spcBef>
              <a:spcAft>
                <a:spcPts val="0"/>
              </a:spcAft>
              <a:buClr>
                <a:srgbClr val="6EB7D7"/>
              </a:buClr>
              <a:buFont typeface="Noto Symbol"/>
              <a:buChar char="●"/>
              <a:defRPr/>
            </a:lvl7pPr>
            <a:lvl8pPr marL="2879725" indent="-163195" algn="l" rtl="0">
              <a:spcBef>
                <a:spcPts val="600"/>
              </a:spcBef>
              <a:spcAft>
                <a:spcPts val="0"/>
              </a:spcAft>
              <a:buClr>
                <a:srgbClr val="6EB7D7"/>
              </a:buClr>
              <a:buFont typeface="Noto Symbol"/>
              <a:buChar char="●"/>
              <a:defRPr/>
            </a:lvl8pPr>
            <a:lvl9pPr marL="3336925" indent="-163195" algn="l" rtl="0">
              <a:spcBef>
                <a:spcPts val="600"/>
              </a:spcBef>
              <a:spcAft>
                <a:spcPts val="0"/>
              </a:spcAft>
              <a:buClr>
                <a:srgbClr val="6EB7D7"/>
              </a:buClr>
              <a:buFont typeface="Noto Symbol"/>
              <a:buChar char="●"/>
              <a:defRPr/>
            </a:lvl9pPr>
          </a:lstStyle>
          <a:p>
            <a:endParaRPr/>
          </a:p>
        </p:txBody>
      </p:sp>
      <p:sp>
        <p:nvSpPr>
          <p:cNvPr id="210" name="Shape 210"/>
          <p:cNvSpPr txBox="1">
            <a:spLocks noGrp="1"/>
          </p:cNvSpPr>
          <p:nvPr>
            <p:ph type="dt" idx="10"/>
          </p:nvPr>
        </p:nvSpPr>
        <p:spPr>
          <a:xfrm>
            <a:off x="457200" y="4683125"/>
            <a:ext cx="2133599"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11" name="Shape 211"/>
          <p:cNvSpPr txBox="1">
            <a:spLocks noGrp="1"/>
          </p:cNvSpPr>
          <p:nvPr>
            <p:ph type="ftr" idx="11"/>
          </p:nvPr>
        </p:nvSpPr>
        <p:spPr>
          <a:xfrm>
            <a:off x="3124200" y="4686300"/>
            <a:ext cx="2895600"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12" name="Shape 212"/>
          <p:cNvSpPr txBox="1">
            <a:spLocks noGrp="1"/>
          </p:cNvSpPr>
          <p:nvPr>
            <p:ph type="sldNum" idx="12"/>
          </p:nvPr>
        </p:nvSpPr>
        <p:spPr>
          <a:xfrm>
            <a:off x="6553200" y="4683125"/>
            <a:ext cx="2133599" cy="3428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Shape 248"/>
        <p:cNvGrpSpPr/>
        <p:nvPr/>
      </p:nvGrpSpPr>
      <p:grpSpPr>
        <a:xfrm>
          <a:off x="0" y="0"/>
          <a:ext cx="0" cy="0"/>
          <a:chOff x="0" y="0"/>
          <a:chExt cx="0" cy="0"/>
        </a:xfrm>
      </p:grpSpPr>
      <p:sp>
        <p:nvSpPr>
          <p:cNvPr id="249" name="Shape 249"/>
          <p:cNvSpPr txBox="1">
            <a:spLocks noGrp="1"/>
          </p:cNvSpPr>
          <p:nvPr>
            <p:ph type="title"/>
          </p:nvPr>
        </p:nvSpPr>
        <p:spPr>
          <a:xfrm>
            <a:off x="457200" y="228600"/>
            <a:ext cx="8229600" cy="857250"/>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250" name="Shape 250"/>
          <p:cNvSpPr txBox="1">
            <a:spLocks noGrp="1"/>
          </p:cNvSpPr>
          <p:nvPr>
            <p:ph type="body" idx="1"/>
          </p:nvPr>
        </p:nvSpPr>
        <p:spPr>
          <a:xfrm>
            <a:off x="457200" y="1200150"/>
            <a:ext cx="4038599" cy="3398044"/>
          </a:xfrm>
          <a:prstGeom prst="rect">
            <a:avLst/>
          </a:prstGeom>
          <a:noFill/>
          <a:ln>
            <a:noFill/>
          </a:ln>
        </p:spPr>
        <p:txBody>
          <a:bodyPr lIns="91425" tIns="91425" rIns="91425" bIns="91425" anchor="t" anchorCtr="0"/>
          <a:lstStyle>
            <a:lvl1pPr marL="349250" indent="-181610" algn="l" rtl="0">
              <a:spcBef>
                <a:spcPts val="2000"/>
              </a:spcBef>
              <a:spcAft>
                <a:spcPts val="0"/>
              </a:spcAft>
              <a:buClr>
                <a:srgbClr val="6EB7D7"/>
              </a:buClr>
              <a:buFont typeface="Noto Symbol"/>
              <a:buChar char="●"/>
              <a:defRPr/>
            </a:lvl1pPr>
            <a:lvl2pPr marL="647700" indent="-189230" algn="l" rtl="0">
              <a:spcBef>
                <a:spcPts val="600"/>
              </a:spcBef>
              <a:spcAft>
                <a:spcPts val="0"/>
              </a:spcAft>
              <a:buClr>
                <a:srgbClr val="205C77"/>
              </a:buClr>
              <a:buFont typeface="Noto Symbol"/>
              <a:buChar char="●"/>
              <a:defRPr/>
            </a:lvl2pPr>
            <a:lvl3pPr marL="930275" indent="-142875" algn="l" rtl="0">
              <a:spcBef>
                <a:spcPts val="600"/>
              </a:spcBef>
              <a:spcAft>
                <a:spcPts val="0"/>
              </a:spcAft>
              <a:buClr>
                <a:srgbClr val="6EB7D7"/>
              </a:buClr>
              <a:buFont typeface="Noto Symbol"/>
              <a:buChar char="●"/>
              <a:defRPr/>
            </a:lvl3pPr>
            <a:lvl4pPr marL="1225550" indent="-172719" algn="l" rtl="0">
              <a:spcBef>
                <a:spcPts val="600"/>
              </a:spcBef>
              <a:spcAft>
                <a:spcPts val="0"/>
              </a:spcAft>
              <a:buClr>
                <a:srgbClr val="205C77"/>
              </a:buClr>
              <a:buFont typeface="Noto Symbol"/>
              <a:buChar char="●"/>
              <a:defRPr/>
            </a:lvl4pPr>
            <a:lvl5pPr marL="1508125" indent="-163194" algn="l" rtl="0">
              <a:spcBef>
                <a:spcPts val="600"/>
              </a:spcBef>
              <a:spcAft>
                <a:spcPts val="0"/>
              </a:spcAft>
              <a:buClr>
                <a:srgbClr val="6EB7D7"/>
              </a:buClr>
              <a:buFont typeface="Noto Symbol"/>
              <a:buChar char="●"/>
              <a:defRPr/>
            </a:lvl5pPr>
            <a:lvl6pPr marL="1965325" indent="-163195" algn="l" rtl="0">
              <a:spcBef>
                <a:spcPts val="600"/>
              </a:spcBef>
              <a:spcAft>
                <a:spcPts val="0"/>
              </a:spcAft>
              <a:buClr>
                <a:srgbClr val="6EB7D7"/>
              </a:buClr>
              <a:buFont typeface="Noto Symbol"/>
              <a:buChar char="●"/>
              <a:defRPr/>
            </a:lvl6pPr>
            <a:lvl7pPr marL="2422525" indent="-163195" algn="l" rtl="0">
              <a:spcBef>
                <a:spcPts val="600"/>
              </a:spcBef>
              <a:spcAft>
                <a:spcPts val="0"/>
              </a:spcAft>
              <a:buClr>
                <a:srgbClr val="6EB7D7"/>
              </a:buClr>
              <a:buFont typeface="Noto Symbol"/>
              <a:buChar char="●"/>
              <a:defRPr/>
            </a:lvl7pPr>
            <a:lvl8pPr marL="2879725" indent="-163195" algn="l" rtl="0">
              <a:spcBef>
                <a:spcPts val="600"/>
              </a:spcBef>
              <a:spcAft>
                <a:spcPts val="0"/>
              </a:spcAft>
              <a:buClr>
                <a:srgbClr val="6EB7D7"/>
              </a:buClr>
              <a:buFont typeface="Noto Symbol"/>
              <a:buChar char="●"/>
              <a:defRPr/>
            </a:lvl8pPr>
            <a:lvl9pPr marL="3336925" indent="-163195" algn="l" rtl="0">
              <a:spcBef>
                <a:spcPts val="600"/>
              </a:spcBef>
              <a:spcAft>
                <a:spcPts val="0"/>
              </a:spcAft>
              <a:buClr>
                <a:srgbClr val="6EB7D7"/>
              </a:buClr>
              <a:buFont typeface="Noto Symbol"/>
              <a:buChar char="●"/>
              <a:defRPr/>
            </a:lvl9pPr>
          </a:lstStyle>
          <a:p>
            <a:endParaRPr/>
          </a:p>
        </p:txBody>
      </p:sp>
      <p:sp>
        <p:nvSpPr>
          <p:cNvPr id="251" name="Shape 251"/>
          <p:cNvSpPr txBox="1">
            <a:spLocks noGrp="1"/>
          </p:cNvSpPr>
          <p:nvPr>
            <p:ph type="body" idx="2"/>
          </p:nvPr>
        </p:nvSpPr>
        <p:spPr>
          <a:xfrm>
            <a:off x="4648200" y="1200150"/>
            <a:ext cx="4038599" cy="3398044"/>
          </a:xfrm>
          <a:prstGeom prst="rect">
            <a:avLst/>
          </a:prstGeom>
          <a:noFill/>
          <a:ln>
            <a:noFill/>
          </a:ln>
        </p:spPr>
        <p:txBody>
          <a:bodyPr lIns="91425" tIns="91425" rIns="91425" bIns="91425" anchor="t" anchorCtr="0"/>
          <a:lstStyle>
            <a:lvl1pPr marL="349250" indent="-181610" algn="l" rtl="0">
              <a:spcBef>
                <a:spcPts val="2000"/>
              </a:spcBef>
              <a:spcAft>
                <a:spcPts val="0"/>
              </a:spcAft>
              <a:buClr>
                <a:srgbClr val="6EB7D7"/>
              </a:buClr>
              <a:buFont typeface="Noto Symbol"/>
              <a:buChar char="●"/>
              <a:defRPr/>
            </a:lvl1pPr>
            <a:lvl2pPr marL="647700" indent="-189230" algn="l" rtl="0">
              <a:spcBef>
                <a:spcPts val="600"/>
              </a:spcBef>
              <a:spcAft>
                <a:spcPts val="0"/>
              </a:spcAft>
              <a:buClr>
                <a:srgbClr val="205C77"/>
              </a:buClr>
              <a:buFont typeface="Noto Symbol"/>
              <a:buChar char="●"/>
              <a:defRPr/>
            </a:lvl2pPr>
            <a:lvl3pPr marL="930275" indent="-142875" algn="l" rtl="0">
              <a:spcBef>
                <a:spcPts val="600"/>
              </a:spcBef>
              <a:spcAft>
                <a:spcPts val="0"/>
              </a:spcAft>
              <a:buClr>
                <a:srgbClr val="6EB7D7"/>
              </a:buClr>
              <a:buFont typeface="Noto Symbol"/>
              <a:buChar char="●"/>
              <a:defRPr/>
            </a:lvl3pPr>
            <a:lvl4pPr marL="1225550" indent="-172719" algn="l" rtl="0">
              <a:spcBef>
                <a:spcPts val="600"/>
              </a:spcBef>
              <a:spcAft>
                <a:spcPts val="0"/>
              </a:spcAft>
              <a:buClr>
                <a:srgbClr val="205C77"/>
              </a:buClr>
              <a:buFont typeface="Noto Symbol"/>
              <a:buChar char="●"/>
              <a:defRPr/>
            </a:lvl4pPr>
            <a:lvl5pPr marL="1508125" indent="-163194" algn="l" rtl="0">
              <a:spcBef>
                <a:spcPts val="600"/>
              </a:spcBef>
              <a:spcAft>
                <a:spcPts val="0"/>
              </a:spcAft>
              <a:buClr>
                <a:srgbClr val="6EB7D7"/>
              </a:buClr>
              <a:buFont typeface="Noto Symbol"/>
              <a:buChar char="●"/>
              <a:defRPr/>
            </a:lvl5pPr>
            <a:lvl6pPr marL="1965325" indent="-163195" algn="l" rtl="0">
              <a:spcBef>
                <a:spcPts val="600"/>
              </a:spcBef>
              <a:spcAft>
                <a:spcPts val="0"/>
              </a:spcAft>
              <a:buClr>
                <a:srgbClr val="6EB7D7"/>
              </a:buClr>
              <a:buFont typeface="Noto Symbol"/>
              <a:buChar char="●"/>
              <a:defRPr/>
            </a:lvl6pPr>
            <a:lvl7pPr marL="2422525" indent="-163195" algn="l" rtl="0">
              <a:spcBef>
                <a:spcPts val="600"/>
              </a:spcBef>
              <a:spcAft>
                <a:spcPts val="0"/>
              </a:spcAft>
              <a:buClr>
                <a:srgbClr val="6EB7D7"/>
              </a:buClr>
              <a:buFont typeface="Noto Symbol"/>
              <a:buChar char="●"/>
              <a:defRPr/>
            </a:lvl7pPr>
            <a:lvl8pPr marL="2879725" indent="-163195" algn="l" rtl="0">
              <a:spcBef>
                <a:spcPts val="600"/>
              </a:spcBef>
              <a:spcAft>
                <a:spcPts val="0"/>
              </a:spcAft>
              <a:buClr>
                <a:srgbClr val="6EB7D7"/>
              </a:buClr>
              <a:buFont typeface="Noto Symbol"/>
              <a:buChar char="●"/>
              <a:defRPr/>
            </a:lvl8pPr>
            <a:lvl9pPr marL="3336925" indent="-163195" algn="l" rtl="0">
              <a:spcBef>
                <a:spcPts val="600"/>
              </a:spcBef>
              <a:spcAft>
                <a:spcPts val="0"/>
              </a:spcAft>
              <a:buClr>
                <a:srgbClr val="6EB7D7"/>
              </a:buClr>
              <a:buFont typeface="Noto Symbol"/>
              <a:buChar char="●"/>
              <a:defRPr/>
            </a:lvl9pPr>
          </a:lstStyle>
          <a:p>
            <a:endParaRPr/>
          </a:p>
        </p:txBody>
      </p:sp>
      <p:sp>
        <p:nvSpPr>
          <p:cNvPr id="252" name="Shape 252"/>
          <p:cNvSpPr txBox="1">
            <a:spLocks noGrp="1"/>
          </p:cNvSpPr>
          <p:nvPr>
            <p:ph type="dt" idx="10"/>
          </p:nvPr>
        </p:nvSpPr>
        <p:spPr>
          <a:xfrm>
            <a:off x="457200" y="4683125"/>
            <a:ext cx="2133599"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53" name="Shape 253"/>
          <p:cNvSpPr txBox="1">
            <a:spLocks noGrp="1"/>
          </p:cNvSpPr>
          <p:nvPr>
            <p:ph type="ftr" idx="11"/>
          </p:nvPr>
        </p:nvSpPr>
        <p:spPr>
          <a:xfrm>
            <a:off x="3124200" y="4686300"/>
            <a:ext cx="2895600"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54" name="Shape 254"/>
          <p:cNvSpPr txBox="1">
            <a:spLocks noGrp="1"/>
          </p:cNvSpPr>
          <p:nvPr>
            <p:ph type="sldNum" idx="12"/>
          </p:nvPr>
        </p:nvSpPr>
        <p:spPr>
          <a:xfrm>
            <a:off x="6553200" y="4683125"/>
            <a:ext cx="2133599" cy="3428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411"/>
        <p:cNvGrpSpPr/>
        <p:nvPr/>
      </p:nvGrpSpPr>
      <p:grpSpPr>
        <a:xfrm>
          <a:off x="0" y="0"/>
          <a:ext cx="0" cy="0"/>
          <a:chOff x="0" y="0"/>
          <a:chExt cx="0" cy="0"/>
        </a:xfrm>
      </p:grpSpPr>
      <p:sp>
        <p:nvSpPr>
          <p:cNvPr id="412" name="Shape 412"/>
          <p:cNvSpPr txBox="1">
            <a:spLocks noGrp="1"/>
          </p:cNvSpPr>
          <p:nvPr>
            <p:ph type="title"/>
          </p:nvPr>
        </p:nvSpPr>
        <p:spPr>
          <a:xfrm>
            <a:off x="1322387" y="0"/>
            <a:ext cx="6497637" cy="2436811"/>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413" name="Shape 413"/>
          <p:cNvSpPr txBox="1">
            <a:spLocks noGrp="1"/>
          </p:cNvSpPr>
          <p:nvPr>
            <p:ph type="body" idx="1"/>
          </p:nvPr>
        </p:nvSpPr>
        <p:spPr>
          <a:xfrm>
            <a:off x="1322387" y="2474911"/>
            <a:ext cx="6497637" cy="685799"/>
          </a:xfrm>
          <a:prstGeom prst="rect">
            <a:avLst/>
          </a:prstGeom>
          <a:noFill/>
          <a:ln>
            <a:noFill/>
          </a:ln>
        </p:spPr>
        <p:txBody>
          <a:bodyPr lIns="91425" tIns="91425" rIns="91425" bIns="91425" anchor="t" anchorCtr="0"/>
          <a:lstStyle>
            <a:lvl1pPr marL="342900" indent="-342900" algn="ctr" rtl="0">
              <a:spcBef>
                <a:spcPts val="300"/>
              </a:spcBef>
              <a:spcAft>
                <a:spcPts val="0"/>
              </a:spcAft>
              <a:defRPr/>
            </a:lvl1pPr>
            <a:lvl2pPr marL="419100" indent="38100" algn="ctr" rtl="0">
              <a:spcBef>
                <a:spcPts val="600"/>
              </a:spcBef>
              <a:spcAft>
                <a:spcPts val="0"/>
              </a:spcAft>
              <a:defRPr/>
            </a:lvl2pPr>
            <a:lvl3pPr marL="876300" indent="38100" algn="ctr" rtl="0">
              <a:spcBef>
                <a:spcPts val="600"/>
              </a:spcBef>
              <a:spcAft>
                <a:spcPts val="0"/>
              </a:spcAft>
              <a:defRPr/>
            </a:lvl3pPr>
            <a:lvl4pPr marL="1333500" indent="38100" algn="ctr" rtl="0">
              <a:spcBef>
                <a:spcPts val="600"/>
              </a:spcBef>
              <a:spcAft>
                <a:spcPts val="0"/>
              </a:spcAft>
              <a:defRPr/>
            </a:lvl4pPr>
            <a:lvl5pPr marL="1790700" indent="38100" algn="ctr" rtl="0">
              <a:spcBef>
                <a:spcPts val="600"/>
              </a:spcBef>
              <a:spcAft>
                <a:spcPts val="0"/>
              </a:spcAft>
              <a:defRPr/>
            </a:lvl5pPr>
            <a:lvl6pPr marL="2247900" algn="ctr" rtl="0">
              <a:spcBef>
                <a:spcPts val="600"/>
              </a:spcBef>
              <a:spcAft>
                <a:spcPts val="0"/>
              </a:spcAft>
              <a:defRPr/>
            </a:lvl6pPr>
            <a:lvl7pPr marL="2705100" algn="ctr" rtl="0">
              <a:spcBef>
                <a:spcPts val="600"/>
              </a:spcBef>
              <a:spcAft>
                <a:spcPts val="0"/>
              </a:spcAft>
              <a:defRPr/>
            </a:lvl7pPr>
            <a:lvl8pPr marL="3162300" algn="ctr" rtl="0">
              <a:spcBef>
                <a:spcPts val="600"/>
              </a:spcBef>
              <a:spcAft>
                <a:spcPts val="0"/>
              </a:spcAft>
              <a:defRPr/>
            </a:lvl8pPr>
            <a:lvl9pPr marL="3619500" algn="ctr" rtl="0">
              <a:spcBef>
                <a:spcPts val="600"/>
              </a:spcBef>
              <a:spcAft>
                <a:spcPts val="0"/>
              </a:spcAft>
              <a:defRPr/>
            </a:lvl9pPr>
          </a:lstStyle>
          <a:p>
            <a:endParaRPr/>
          </a:p>
        </p:txBody>
      </p:sp>
      <p:sp>
        <p:nvSpPr>
          <p:cNvPr id="414" name="Shape 414"/>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15"/>
        <p:cNvGrpSpPr/>
        <p:nvPr/>
      </p:nvGrpSpPr>
      <p:grpSpPr>
        <a:xfrm>
          <a:off x="0" y="0"/>
          <a:ext cx="0" cy="0"/>
          <a:chOff x="0" y="0"/>
          <a:chExt cx="0" cy="0"/>
        </a:xfrm>
      </p:grpSpPr>
      <p:sp>
        <p:nvSpPr>
          <p:cNvPr id="416" name="Shape 416"/>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417"/>
        <p:cNvGrpSpPr/>
        <p:nvPr/>
      </p:nvGrpSpPr>
      <p:grpSpPr>
        <a:xfrm>
          <a:off x="0" y="0"/>
          <a:ext cx="0" cy="0"/>
          <a:chOff x="0" y="0"/>
          <a:chExt cx="0" cy="0"/>
        </a:xfrm>
      </p:grpSpPr>
      <p:sp>
        <p:nvSpPr>
          <p:cNvPr id="418" name="Shape 418"/>
          <p:cNvSpPr txBox="1">
            <a:spLocks noGrp="1"/>
          </p:cNvSpPr>
          <p:nvPr>
            <p:ph type="title"/>
          </p:nvPr>
        </p:nvSpPr>
        <p:spPr>
          <a:xfrm rot="5400000">
            <a:off x="5427464" y="768548"/>
            <a:ext cx="3161109" cy="1624011"/>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419" name="Shape 419"/>
          <p:cNvSpPr txBox="1">
            <a:spLocks noGrp="1"/>
          </p:cNvSpPr>
          <p:nvPr>
            <p:ph type="body" idx="1"/>
          </p:nvPr>
        </p:nvSpPr>
        <p:spPr>
          <a:xfrm rot="5400000">
            <a:off x="2102446" y="-780057"/>
            <a:ext cx="3161109" cy="4721225"/>
          </a:xfrm>
          <a:prstGeom prst="rect">
            <a:avLst/>
          </a:prstGeom>
          <a:noFill/>
          <a:ln>
            <a:noFill/>
          </a:ln>
        </p:spPr>
        <p:txBody>
          <a:bodyPr lIns="91425" tIns="91425" rIns="91425" bIns="91425" anchor="t" anchorCtr="0"/>
          <a:lstStyle>
            <a:lvl1pPr marL="342900" indent="-342900" algn="ctr" rtl="0">
              <a:spcBef>
                <a:spcPts val="300"/>
              </a:spcBef>
              <a:spcAft>
                <a:spcPts val="0"/>
              </a:spcAft>
              <a:defRPr/>
            </a:lvl1pPr>
            <a:lvl2pPr marL="419100" indent="38100" algn="ctr" rtl="0">
              <a:spcBef>
                <a:spcPts val="600"/>
              </a:spcBef>
              <a:spcAft>
                <a:spcPts val="0"/>
              </a:spcAft>
              <a:defRPr/>
            </a:lvl2pPr>
            <a:lvl3pPr marL="876300" indent="38100" algn="ctr" rtl="0">
              <a:spcBef>
                <a:spcPts val="600"/>
              </a:spcBef>
              <a:spcAft>
                <a:spcPts val="0"/>
              </a:spcAft>
              <a:defRPr/>
            </a:lvl3pPr>
            <a:lvl4pPr marL="1333500" indent="38100" algn="ctr" rtl="0">
              <a:spcBef>
                <a:spcPts val="600"/>
              </a:spcBef>
              <a:spcAft>
                <a:spcPts val="0"/>
              </a:spcAft>
              <a:defRPr/>
            </a:lvl4pPr>
            <a:lvl5pPr marL="1790700" indent="38100" algn="ctr" rtl="0">
              <a:spcBef>
                <a:spcPts val="600"/>
              </a:spcBef>
              <a:spcAft>
                <a:spcPts val="0"/>
              </a:spcAft>
              <a:defRPr/>
            </a:lvl5pPr>
            <a:lvl6pPr marL="2247900" algn="ctr" rtl="0">
              <a:spcBef>
                <a:spcPts val="600"/>
              </a:spcBef>
              <a:spcAft>
                <a:spcPts val="0"/>
              </a:spcAft>
              <a:defRPr/>
            </a:lvl6pPr>
            <a:lvl7pPr marL="2705100" algn="ctr" rtl="0">
              <a:spcBef>
                <a:spcPts val="600"/>
              </a:spcBef>
              <a:spcAft>
                <a:spcPts val="0"/>
              </a:spcAft>
              <a:defRPr/>
            </a:lvl7pPr>
            <a:lvl8pPr marL="3162300" algn="ctr" rtl="0">
              <a:spcBef>
                <a:spcPts val="600"/>
              </a:spcBef>
              <a:spcAft>
                <a:spcPts val="0"/>
              </a:spcAft>
              <a:defRPr/>
            </a:lvl8pPr>
            <a:lvl9pPr marL="3619500" algn="ctr" rtl="0">
              <a:spcBef>
                <a:spcPts val="600"/>
              </a:spcBef>
              <a:spcAft>
                <a:spcPts val="0"/>
              </a:spcAft>
              <a:defRPr/>
            </a:lvl9pPr>
          </a:lstStyle>
          <a:p>
            <a:endParaRPr/>
          </a:p>
        </p:txBody>
      </p:sp>
      <p:sp>
        <p:nvSpPr>
          <p:cNvPr id="420" name="Shape 420"/>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421"/>
        <p:cNvGrpSpPr/>
        <p:nvPr/>
      </p:nvGrpSpPr>
      <p:grpSpPr>
        <a:xfrm>
          <a:off x="0" y="0"/>
          <a:ext cx="0" cy="0"/>
          <a:chOff x="0" y="0"/>
          <a:chExt cx="0" cy="0"/>
        </a:xfrm>
      </p:grpSpPr>
      <p:sp>
        <p:nvSpPr>
          <p:cNvPr id="422" name="Shape 422"/>
          <p:cNvSpPr txBox="1">
            <a:spLocks noGrp="1"/>
          </p:cNvSpPr>
          <p:nvPr>
            <p:ph type="title"/>
          </p:nvPr>
        </p:nvSpPr>
        <p:spPr>
          <a:xfrm>
            <a:off x="1322387" y="0"/>
            <a:ext cx="6497637" cy="2436811"/>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423" name="Shape 423"/>
          <p:cNvSpPr txBox="1">
            <a:spLocks noGrp="1"/>
          </p:cNvSpPr>
          <p:nvPr>
            <p:ph type="body" idx="1"/>
          </p:nvPr>
        </p:nvSpPr>
        <p:spPr>
          <a:xfrm rot="5400000">
            <a:off x="4228305" y="-431006"/>
            <a:ext cx="685799" cy="6497637"/>
          </a:xfrm>
          <a:prstGeom prst="rect">
            <a:avLst/>
          </a:prstGeom>
          <a:noFill/>
          <a:ln>
            <a:noFill/>
          </a:ln>
        </p:spPr>
        <p:txBody>
          <a:bodyPr lIns="91425" tIns="91425" rIns="91425" bIns="91425" anchor="t" anchorCtr="0"/>
          <a:lstStyle>
            <a:lvl1pPr marL="342900" indent="-342900" algn="ctr" rtl="0">
              <a:spcBef>
                <a:spcPts val="300"/>
              </a:spcBef>
              <a:spcAft>
                <a:spcPts val="0"/>
              </a:spcAft>
              <a:defRPr/>
            </a:lvl1pPr>
            <a:lvl2pPr marL="419100" indent="38100" algn="ctr" rtl="0">
              <a:spcBef>
                <a:spcPts val="600"/>
              </a:spcBef>
              <a:spcAft>
                <a:spcPts val="0"/>
              </a:spcAft>
              <a:defRPr/>
            </a:lvl2pPr>
            <a:lvl3pPr marL="876300" indent="38100" algn="ctr" rtl="0">
              <a:spcBef>
                <a:spcPts val="600"/>
              </a:spcBef>
              <a:spcAft>
                <a:spcPts val="0"/>
              </a:spcAft>
              <a:defRPr/>
            </a:lvl3pPr>
            <a:lvl4pPr marL="1333500" indent="38100" algn="ctr" rtl="0">
              <a:spcBef>
                <a:spcPts val="600"/>
              </a:spcBef>
              <a:spcAft>
                <a:spcPts val="0"/>
              </a:spcAft>
              <a:defRPr/>
            </a:lvl4pPr>
            <a:lvl5pPr marL="1790700" indent="38100" algn="ctr" rtl="0">
              <a:spcBef>
                <a:spcPts val="600"/>
              </a:spcBef>
              <a:spcAft>
                <a:spcPts val="0"/>
              </a:spcAft>
              <a:defRPr/>
            </a:lvl5pPr>
            <a:lvl6pPr marL="2247900" algn="ctr" rtl="0">
              <a:spcBef>
                <a:spcPts val="600"/>
              </a:spcBef>
              <a:spcAft>
                <a:spcPts val="0"/>
              </a:spcAft>
              <a:defRPr/>
            </a:lvl6pPr>
            <a:lvl7pPr marL="2705100" algn="ctr" rtl="0">
              <a:spcBef>
                <a:spcPts val="600"/>
              </a:spcBef>
              <a:spcAft>
                <a:spcPts val="0"/>
              </a:spcAft>
              <a:defRPr/>
            </a:lvl7pPr>
            <a:lvl8pPr marL="3162300" algn="ctr" rtl="0">
              <a:spcBef>
                <a:spcPts val="600"/>
              </a:spcBef>
              <a:spcAft>
                <a:spcPts val="0"/>
              </a:spcAft>
              <a:defRPr/>
            </a:lvl8pPr>
            <a:lvl9pPr marL="3619500" algn="ctr" rtl="0">
              <a:spcBef>
                <a:spcPts val="600"/>
              </a:spcBef>
              <a:spcAft>
                <a:spcPts val="0"/>
              </a:spcAft>
              <a:defRPr/>
            </a:lvl9pPr>
          </a:lstStyle>
          <a:p>
            <a:endParaRPr/>
          </a:p>
        </p:txBody>
      </p:sp>
      <p:sp>
        <p:nvSpPr>
          <p:cNvPr id="424" name="Shape 424"/>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425"/>
        <p:cNvGrpSpPr/>
        <p:nvPr/>
      </p:nvGrpSpPr>
      <p:grpSpPr>
        <a:xfrm>
          <a:off x="0" y="0"/>
          <a:ext cx="0" cy="0"/>
          <a:chOff x="0" y="0"/>
          <a:chExt cx="0" cy="0"/>
        </a:xfrm>
      </p:grpSpPr>
      <p:sp>
        <p:nvSpPr>
          <p:cNvPr id="426" name="Shape 426"/>
          <p:cNvSpPr txBox="1">
            <a:spLocks noGrp="1"/>
          </p:cNvSpPr>
          <p:nvPr>
            <p:ph type="title"/>
          </p:nvPr>
        </p:nvSpPr>
        <p:spPr>
          <a:xfrm>
            <a:off x="1792288" y="3600450"/>
            <a:ext cx="5486399" cy="425053"/>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27" name="Shape 427"/>
          <p:cNvSpPr>
            <a:spLocks noGrp="1"/>
          </p:cNvSpPr>
          <p:nvPr>
            <p:ph type="pic" idx="2"/>
          </p:nvPr>
        </p:nvSpPr>
        <p:spPr>
          <a:xfrm>
            <a:off x="1792288" y="459581"/>
            <a:ext cx="5486399" cy="3086099"/>
          </a:xfrm>
          <a:prstGeom prst="rect">
            <a:avLst/>
          </a:prstGeom>
          <a:noFill/>
          <a:ln>
            <a:noFill/>
          </a:ln>
        </p:spPr>
      </p:sp>
      <p:sp>
        <p:nvSpPr>
          <p:cNvPr id="428" name="Shape 428"/>
          <p:cNvSpPr txBox="1">
            <a:spLocks noGrp="1"/>
          </p:cNvSpPr>
          <p:nvPr>
            <p:ph type="body" idx="1"/>
          </p:nvPr>
        </p:nvSpPr>
        <p:spPr>
          <a:xfrm>
            <a:off x="1792288" y="4025503"/>
            <a:ext cx="5486399" cy="603647"/>
          </a:xfrm>
          <a:prstGeom prst="rect">
            <a:avLst/>
          </a:prstGeom>
          <a:noFill/>
          <a:ln>
            <a:noFill/>
          </a:ln>
        </p:spPr>
        <p:txBody>
          <a:bodyPr lIns="91425" tIns="91425" rIns="91425" bIns="91425" anchor="t"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429" name="Shape 429"/>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30"/>
        <p:cNvGrpSpPr/>
        <p:nvPr/>
      </p:nvGrpSpPr>
      <p:grpSpPr>
        <a:xfrm>
          <a:off x="0" y="0"/>
          <a:ext cx="0" cy="0"/>
          <a:chOff x="0" y="0"/>
          <a:chExt cx="0" cy="0"/>
        </a:xfrm>
      </p:grpSpPr>
      <p:sp>
        <p:nvSpPr>
          <p:cNvPr id="431" name="Shape 431"/>
          <p:cNvSpPr txBox="1">
            <a:spLocks noGrp="1"/>
          </p:cNvSpPr>
          <p:nvPr>
            <p:ph type="title"/>
          </p:nvPr>
        </p:nvSpPr>
        <p:spPr>
          <a:xfrm>
            <a:off x="457200" y="204786"/>
            <a:ext cx="3008313" cy="871538"/>
          </a:xfrm>
          <a:prstGeom prst="rect">
            <a:avLst/>
          </a:prstGeom>
          <a:noFill/>
          <a:ln>
            <a:noFill/>
          </a:ln>
        </p:spPr>
        <p:txBody>
          <a:bodyPr lIns="91425" tIns="91425" rIns="91425" bIns="91425" anchor="b"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2" name="Shape 432"/>
          <p:cNvSpPr txBox="1">
            <a:spLocks noGrp="1"/>
          </p:cNvSpPr>
          <p:nvPr>
            <p:ph type="body" idx="1"/>
          </p:nvPr>
        </p:nvSpPr>
        <p:spPr>
          <a:xfrm>
            <a:off x="3575050" y="204788"/>
            <a:ext cx="5111750" cy="4389834"/>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33" name="Shape 433"/>
          <p:cNvSpPr txBox="1">
            <a:spLocks noGrp="1"/>
          </p:cNvSpPr>
          <p:nvPr>
            <p:ph type="body" idx="2"/>
          </p:nvPr>
        </p:nvSpPr>
        <p:spPr>
          <a:xfrm>
            <a:off x="457200" y="1076325"/>
            <a:ext cx="3008313" cy="3518296"/>
          </a:xfrm>
          <a:prstGeom prst="rect">
            <a:avLst/>
          </a:prstGeom>
          <a:noFill/>
          <a:ln>
            <a:noFill/>
          </a:ln>
        </p:spPr>
        <p:txBody>
          <a:bodyPr lIns="91425" tIns="91425" rIns="91425" bIns="91425" anchor="t"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434" name="Shape 434"/>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35"/>
        <p:cNvGrpSpPr/>
        <p:nvPr/>
      </p:nvGrpSpPr>
      <p:grpSpPr>
        <a:xfrm>
          <a:off x="0" y="0"/>
          <a:ext cx="0" cy="0"/>
          <a:chOff x="0" y="0"/>
          <a:chExt cx="0" cy="0"/>
        </a:xfrm>
      </p:grpSpPr>
      <p:sp>
        <p:nvSpPr>
          <p:cNvPr id="436" name="Shape 436"/>
          <p:cNvSpPr txBox="1">
            <a:spLocks noGrp="1"/>
          </p:cNvSpPr>
          <p:nvPr>
            <p:ph type="title"/>
          </p:nvPr>
        </p:nvSpPr>
        <p:spPr>
          <a:xfrm>
            <a:off x="1322387" y="0"/>
            <a:ext cx="6497637" cy="2436811"/>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437" name="Shape 437"/>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38"/>
        <p:cNvGrpSpPr/>
        <p:nvPr/>
      </p:nvGrpSpPr>
      <p:grpSpPr>
        <a:xfrm>
          <a:off x="0" y="0"/>
          <a:ext cx="0" cy="0"/>
          <a:chOff x="0" y="0"/>
          <a:chExt cx="0" cy="0"/>
        </a:xfrm>
      </p:grpSpPr>
      <p:sp>
        <p:nvSpPr>
          <p:cNvPr id="439" name="Shape 439"/>
          <p:cNvSpPr txBox="1">
            <a:spLocks noGrp="1"/>
          </p:cNvSpPr>
          <p:nvPr>
            <p:ph type="title"/>
          </p:nvPr>
        </p:nvSpPr>
        <p:spPr>
          <a:xfrm>
            <a:off x="457200" y="205979"/>
            <a:ext cx="8229600" cy="857250"/>
          </a:xfrm>
          <a:prstGeom prst="rect">
            <a:avLst/>
          </a:prstGeom>
          <a:noFill/>
          <a:ln>
            <a:noFill/>
          </a:ln>
        </p:spPr>
        <p:txBody>
          <a:bodyPr lIns="91425" tIns="91425" rIns="91425" bIns="91425" anchor="b"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0" name="Shape 440"/>
          <p:cNvSpPr txBox="1">
            <a:spLocks noGrp="1"/>
          </p:cNvSpPr>
          <p:nvPr>
            <p:ph type="body" idx="1"/>
          </p:nvPr>
        </p:nvSpPr>
        <p:spPr>
          <a:xfrm>
            <a:off x="457200" y="1151334"/>
            <a:ext cx="4040187" cy="479821"/>
          </a:xfrm>
          <a:prstGeom prst="rect">
            <a:avLst/>
          </a:prstGeom>
          <a:noFill/>
          <a:ln>
            <a:noFill/>
          </a:ln>
        </p:spPr>
        <p:txBody>
          <a:bodyPr lIns="91425" tIns="91425" rIns="91425" bIns="91425" anchor="b"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441" name="Shape 441"/>
          <p:cNvSpPr txBox="1">
            <a:spLocks noGrp="1"/>
          </p:cNvSpPr>
          <p:nvPr>
            <p:ph type="body" idx="2"/>
          </p:nvPr>
        </p:nvSpPr>
        <p:spPr>
          <a:xfrm>
            <a:off x="457200" y="1631155"/>
            <a:ext cx="4040187" cy="2963465"/>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2" name="Shape 442"/>
          <p:cNvSpPr txBox="1">
            <a:spLocks noGrp="1"/>
          </p:cNvSpPr>
          <p:nvPr>
            <p:ph type="body" idx="3"/>
          </p:nvPr>
        </p:nvSpPr>
        <p:spPr>
          <a:xfrm>
            <a:off x="4645026" y="1151334"/>
            <a:ext cx="4041774" cy="479821"/>
          </a:xfrm>
          <a:prstGeom prst="rect">
            <a:avLst/>
          </a:prstGeom>
          <a:noFill/>
          <a:ln>
            <a:noFill/>
          </a:ln>
        </p:spPr>
        <p:txBody>
          <a:bodyPr lIns="91425" tIns="91425" rIns="91425" bIns="91425" anchor="b"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443" name="Shape 443"/>
          <p:cNvSpPr txBox="1">
            <a:spLocks noGrp="1"/>
          </p:cNvSpPr>
          <p:nvPr>
            <p:ph type="body" idx="4"/>
          </p:nvPr>
        </p:nvSpPr>
        <p:spPr>
          <a:xfrm>
            <a:off x="4645026" y="1631155"/>
            <a:ext cx="4041774" cy="2963465"/>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4" name="Shape 444"/>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45"/>
        <p:cNvGrpSpPr/>
        <p:nvPr/>
      </p:nvGrpSpPr>
      <p:grpSpPr>
        <a:xfrm>
          <a:off x="0" y="0"/>
          <a:ext cx="0" cy="0"/>
          <a:chOff x="0" y="0"/>
          <a:chExt cx="0" cy="0"/>
        </a:xfrm>
      </p:grpSpPr>
      <p:sp>
        <p:nvSpPr>
          <p:cNvPr id="446" name="Shape 446"/>
          <p:cNvSpPr txBox="1">
            <a:spLocks noGrp="1"/>
          </p:cNvSpPr>
          <p:nvPr>
            <p:ph type="title"/>
          </p:nvPr>
        </p:nvSpPr>
        <p:spPr>
          <a:xfrm>
            <a:off x="1322387" y="0"/>
            <a:ext cx="6497637" cy="2436811"/>
          </a:xfrm>
          <a:prstGeom prst="rect">
            <a:avLst/>
          </a:prstGeom>
          <a:noFill/>
          <a:ln>
            <a:noFill/>
          </a:ln>
        </p:spPr>
        <p:txBody>
          <a:bodyPr lIns="91425" tIns="91425" rIns="91425" bIns="91425" anchor="b" anchorCtr="0"/>
          <a:lstStyle>
            <a:lvl1pPr algn="ctr" rtl="0">
              <a:spcBef>
                <a:spcPts val="0"/>
              </a:spcBef>
              <a:spcAft>
                <a:spcPts val="0"/>
              </a:spcAft>
              <a:defRPr/>
            </a:lvl1pPr>
            <a:lvl2pPr algn="ctr" rtl="0">
              <a:spcBef>
                <a:spcPts val="0"/>
              </a:spcBef>
              <a:spcAft>
                <a:spcPts val="0"/>
              </a:spcAft>
              <a:defRPr/>
            </a:lvl2pPr>
            <a:lvl3pPr algn="ctr" rtl="0">
              <a:spcBef>
                <a:spcPts val="0"/>
              </a:spcBef>
              <a:spcAft>
                <a:spcPts val="0"/>
              </a:spcAft>
              <a:defRPr/>
            </a:lvl3pPr>
            <a:lvl4pPr algn="ctr" rtl="0">
              <a:spcBef>
                <a:spcPts val="0"/>
              </a:spcBef>
              <a:spcAft>
                <a:spcPts val="0"/>
              </a:spcAft>
              <a:defRPr/>
            </a:lvl4pPr>
            <a:lvl5pPr algn="ctr" rtl="0">
              <a:spcBef>
                <a:spcPts val="0"/>
              </a:spcBef>
              <a:spcAft>
                <a:spcPts val="0"/>
              </a:spcAft>
              <a:defRPr/>
            </a:lvl5pPr>
            <a:lvl6pPr marL="457200" algn="ctr" rtl="0">
              <a:spcBef>
                <a:spcPts val="0"/>
              </a:spcBef>
              <a:spcAft>
                <a:spcPts val="0"/>
              </a:spcAft>
              <a:defRPr/>
            </a:lvl6pPr>
            <a:lvl7pPr marL="914400" algn="ctr" rtl="0">
              <a:spcBef>
                <a:spcPts val="0"/>
              </a:spcBef>
              <a:spcAft>
                <a:spcPts val="0"/>
              </a:spcAft>
              <a:defRPr/>
            </a:lvl7pPr>
            <a:lvl8pPr marL="1371600" algn="ctr" rtl="0">
              <a:spcBef>
                <a:spcPts val="0"/>
              </a:spcBef>
              <a:spcAft>
                <a:spcPts val="0"/>
              </a:spcAft>
              <a:defRPr/>
            </a:lvl8pPr>
            <a:lvl9pPr marL="1828800" algn="ctr" rtl="0">
              <a:spcBef>
                <a:spcPts val="0"/>
              </a:spcBef>
              <a:spcAft>
                <a:spcPts val="0"/>
              </a:spcAft>
              <a:defRPr/>
            </a:lvl9pPr>
          </a:lstStyle>
          <a:p>
            <a:endParaRPr/>
          </a:p>
        </p:txBody>
      </p:sp>
      <p:sp>
        <p:nvSpPr>
          <p:cNvPr id="447" name="Shape 447"/>
          <p:cNvSpPr txBox="1">
            <a:spLocks noGrp="1"/>
          </p:cNvSpPr>
          <p:nvPr>
            <p:ph type="body" idx="1"/>
          </p:nvPr>
        </p:nvSpPr>
        <p:spPr>
          <a:xfrm>
            <a:off x="1322388" y="2474118"/>
            <a:ext cx="3171825" cy="686991"/>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8" name="Shape 448"/>
          <p:cNvSpPr txBox="1">
            <a:spLocks noGrp="1"/>
          </p:cNvSpPr>
          <p:nvPr>
            <p:ph type="body" idx="2"/>
          </p:nvPr>
        </p:nvSpPr>
        <p:spPr>
          <a:xfrm>
            <a:off x="4646612" y="2474118"/>
            <a:ext cx="3173411" cy="686991"/>
          </a:xfrm>
          <a:prstGeom prst="rect">
            <a:avLst/>
          </a:prstGeom>
          <a:noFill/>
          <a:ln>
            <a:noFill/>
          </a:ln>
        </p:spPr>
        <p:txBody>
          <a:bodyPr lIns="91425" tIns="91425" rIns="91425" b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49" name="Shape 449"/>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50"/>
        <p:cNvGrpSpPr/>
        <p:nvPr/>
      </p:nvGrpSpPr>
      <p:grpSpPr>
        <a:xfrm>
          <a:off x="0" y="0"/>
          <a:ext cx="0" cy="0"/>
          <a:chOff x="0" y="0"/>
          <a:chExt cx="0" cy="0"/>
        </a:xfrm>
      </p:grpSpPr>
      <p:sp>
        <p:nvSpPr>
          <p:cNvPr id="451" name="Shape 451"/>
          <p:cNvSpPr txBox="1">
            <a:spLocks noGrp="1"/>
          </p:cNvSpPr>
          <p:nvPr>
            <p:ph type="title"/>
          </p:nvPr>
        </p:nvSpPr>
        <p:spPr>
          <a:xfrm>
            <a:off x="722312" y="3305176"/>
            <a:ext cx="7772400" cy="1021555"/>
          </a:xfrm>
          <a:prstGeom prst="rect">
            <a:avLst/>
          </a:prstGeom>
          <a:noFill/>
          <a:ln>
            <a:noFill/>
          </a:ln>
        </p:spPr>
        <p:txBody>
          <a:bodyPr lIns="91425" tIns="91425" rIns="91425" bIns="91425" anchor="t" anchorCtr="0"/>
          <a:lstStyle>
            <a:lvl1pPr algn="l"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a:endParaRPr/>
          </a:p>
        </p:txBody>
      </p:sp>
      <p:sp>
        <p:nvSpPr>
          <p:cNvPr id="452" name="Shape 452"/>
          <p:cNvSpPr txBox="1">
            <a:spLocks noGrp="1"/>
          </p:cNvSpPr>
          <p:nvPr>
            <p:ph type="body" idx="1"/>
          </p:nvPr>
        </p:nvSpPr>
        <p:spPr>
          <a:xfrm>
            <a:off x="722312" y="2180034"/>
            <a:ext cx="7772400" cy="1125140"/>
          </a:xfrm>
          <a:prstGeom prst="rect">
            <a:avLst/>
          </a:prstGeom>
          <a:noFill/>
          <a:ln>
            <a:noFill/>
          </a:ln>
        </p:spPr>
        <p:txBody>
          <a:bodyPr lIns="91425" tIns="91425" rIns="91425" bIns="91425" anchor="b" anchorCtr="0"/>
          <a:lstStyle>
            <a:lvl1pPr marL="0" indent="0" rtl="0">
              <a:spcBef>
                <a:spcPts val="0"/>
              </a:spcBef>
              <a:buNone/>
              <a:defRPr/>
            </a:lvl1pPr>
            <a:lvl2pPr marL="457200" indent="0" rtl="0">
              <a:spcBef>
                <a:spcPts val="0"/>
              </a:spcBef>
              <a:buNone/>
              <a:defRPr/>
            </a:lvl2pPr>
            <a:lvl3pPr marL="914400" indent="0" rtl="0">
              <a:spcBef>
                <a:spcPts val="0"/>
              </a:spcBef>
              <a:buNone/>
              <a:defRPr/>
            </a:lvl3pPr>
            <a:lvl4pPr marL="1371600" indent="0" rtl="0">
              <a:spcBef>
                <a:spcPts val="0"/>
              </a:spcBef>
              <a:buNone/>
              <a:defRPr/>
            </a:lvl4pPr>
            <a:lvl5pPr marL="1828800" indent="0" rtl="0">
              <a:spcBef>
                <a:spcPts val="0"/>
              </a:spcBef>
              <a:buNone/>
              <a:defRPr/>
            </a:lvl5pPr>
            <a:lvl6pPr marL="2286000" indent="0" rtl="0">
              <a:spcBef>
                <a:spcPts val="0"/>
              </a:spcBef>
              <a:buNone/>
              <a:defRPr/>
            </a:lvl6pPr>
            <a:lvl7pPr marL="2743200" indent="0" rtl="0">
              <a:spcBef>
                <a:spcPts val="0"/>
              </a:spcBef>
              <a:buNone/>
              <a:defRPr/>
            </a:lvl7pPr>
            <a:lvl8pPr marL="3200400" indent="0" rtl="0">
              <a:spcBef>
                <a:spcPts val="0"/>
              </a:spcBef>
              <a:buNone/>
              <a:defRPr/>
            </a:lvl8pPr>
            <a:lvl9pPr marL="3657600" indent="0" rtl="0">
              <a:spcBef>
                <a:spcPts val="0"/>
              </a:spcBef>
              <a:buNone/>
              <a:defRPr/>
            </a:lvl9pPr>
          </a:lstStyle>
          <a:p>
            <a:endParaRPr/>
          </a:p>
        </p:txBody>
      </p:sp>
      <p:sp>
        <p:nvSpPr>
          <p:cNvPr id="453" name="Shape 453"/>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454"/>
        <p:cNvGrpSpPr/>
        <p:nvPr/>
      </p:nvGrpSpPr>
      <p:grpSpPr>
        <a:xfrm>
          <a:off x="0" y="0"/>
          <a:ext cx="0" cy="0"/>
          <a:chOff x="0" y="0"/>
          <a:chExt cx="0" cy="0"/>
        </a:xfrm>
      </p:grpSpPr>
      <p:sp>
        <p:nvSpPr>
          <p:cNvPr id="455" name="Shape 455"/>
          <p:cNvSpPr txBox="1">
            <a:spLocks noGrp="1"/>
          </p:cNvSpPr>
          <p:nvPr>
            <p:ph type="ctrTitle"/>
          </p:nvPr>
        </p:nvSpPr>
        <p:spPr>
          <a:xfrm>
            <a:off x="685800" y="1597819"/>
            <a:ext cx="7772400" cy="1102518"/>
          </a:xfrm>
          <a:prstGeom prst="rect">
            <a:avLst/>
          </a:prstGeom>
          <a:noFill/>
          <a:ln>
            <a:noFill/>
          </a:ln>
        </p:spPr>
        <p:txBody>
          <a:bodyPr lIns="91425" tIns="91425" rIns="91425" bIns="91425" anchor="b"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456" name="Shape 456"/>
          <p:cNvSpPr txBox="1">
            <a:spLocks noGrp="1"/>
          </p:cNvSpPr>
          <p:nvPr>
            <p:ph type="subTitle" idx="1"/>
          </p:nvPr>
        </p:nvSpPr>
        <p:spPr>
          <a:xfrm>
            <a:off x="1371600" y="2914650"/>
            <a:ext cx="6400799" cy="1314449"/>
          </a:xfrm>
          <a:prstGeom prst="rect">
            <a:avLst/>
          </a:prstGeom>
          <a:noFill/>
          <a:ln>
            <a:noFill/>
          </a:ln>
        </p:spPr>
        <p:txBody>
          <a:bodyPr lIns="91425" tIns="91425" rIns="91425" bIns="91425" anchor="t" anchorCtr="0"/>
          <a:lstStyle>
            <a:lvl1pPr marL="0" marR="0" indent="0" algn="ctr" rtl="0">
              <a:spcBef>
                <a:spcPts val="300"/>
              </a:spcBef>
              <a:spcAft>
                <a:spcPts val="0"/>
              </a:spcAft>
              <a:buClr>
                <a:srgbClr val="878787"/>
              </a:buClr>
              <a:buFont typeface="Arial"/>
              <a:buNone/>
              <a:defRPr/>
            </a:lvl1pPr>
            <a:lvl2pPr marL="457200" marR="0" indent="0" algn="ctr" rtl="0">
              <a:spcBef>
                <a:spcPts val="600"/>
              </a:spcBef>
              <a:spcAft>
                <a:spcPts val="0"/>
              </a:spcAft>
              <a:buClr>
                <a:srgbClr val="878787"/>
              </a:buClr>
              <a:buFont typeface="Arial"/>
              <a:buNone/>
              <a:defRPr/>
            </a:lvl2pPr>
            <a:lvl3pPr marL="914400" marR="0" indent="0" algn="ctr" rtl="0">
              <a:spcBef>
                <a:spcPts val="600"/>
              </a:spcBef>
              <a:spcAft>
                <a:spcPts val="0"/>
              </a:spcAft>
              <a:buClr>
                <a:srgbClr val="878787"/>
              </a:buClr>
              <a:buFont typeface="Arial"/>
              <a:buNone/>
              <a:defRPr/>
            </a:lvl3pPr>
            <a:lvl4pPr marL="1371600" marR="0" indent="0" algn="ctr" rtl="0">
              <a:spcBef>
                <a:spcPts val="600"/>
              </a:spcBef>
              <a:spcAft>
                <a:spcPts val="0"/>
              </a:spcAft>
              <a:buClr>
                <a:srgbClr val="878787"/>
              </a:buClr>
              <a:buFont typeface="Arial"/>
              <a:buNone/>
              <a:defRPr/>
            </a:lvl4pPr>
            <a:lvl5pPr marL="1828800" marR="0" indent="0" algn="ctr" rtl="0">
              <a:spcBef>
                <a:spcPts val="600"/>
              </a:spcBef>
              <a:spcAft>
                <a:spcPts val="0"/>
              </a:spcAft>
              <a:buClr>
                <a:srgbClr val="878787"/>
              </a:buClr>
              <a:buFont typeface="Arial"/>
              <a:buNone/>
              <a:defRPr/>
            </a:lvl5pPr>
            <a:lvl6pPr marL="2286000" marR="0" indent="0" algn="ctr" rtl="0">
              <a:spcBef>
                <a:spcPts val="600"/>
              </a:spcBef>
              <a:spcAft>
                <a:spcPts val="0"/>
              </a:spcAft>
              <a:buClr>
                <a:srgbClr val="878787"/>
              </a:buClr>
              <a:buFont typeface="Arial"/>
              <a:buNone/>
              <a:defRPr/>
            </a:lvl6pPr>
            <a:lvl7pPr marL="2743200" marR="0" indent="0" algn="ctr" rtl="0">
              <a:spcBef>
                <a:spcPts val="600"/>
              </a:spcBef>
              <a:spcAft>
                <a:spcPts val="0"/>
              </a:spcAft>
              <a:buClr>
                <a:srgbClr val="878787"/>
              </a:buClr>
              <a:buFont typeface="Arial"/>
              <a:buNone/>
              <a:defRPr/>
            </a:lvl7pPr>
            <a:lvl8pPr marL="3200400" marR="0" indent="0" algn="ctr" rtl="0">
              <a:spcBef>
                <a:spcPts val="600"/>
              </a:spcBef>
              <a:spcAft>
                <a:spcPts val="0"/>
              </a:spcAft>
              <a:buClr>
                <a:srgbClr val="878787"/>
              </a:buClr>
              <a:buFont typeface="Arial"/>
              <a:buNone/>
              <a:defRPr/>
            </a:lvl8pPr>
            <a:lvl9pPr marL="3657600" marR="0" indent="0" algn="ctr" rtl="0">
              <a:spcBef>
                <a:spcPts val="600"/>
              </a:spcBef>
              <a:spcAft>
                <a:spcPts val="0"/>
              </a:spcAft>
              <a:buClr>
                <a:srgbClr val="878787"/>
              </a:buClr>
              <a:buFont typeface="Arial"/>
              <a:buNone/>
              <a:defRPr/>
            </a:lvl9pPr>
          </a:lstStyle>
          <a:p>
            <a:endParaRPr/>
          </a:p>
        </p:txBody>
      </p:sp>
      <p:sp>
        <p:nvSpPr>
          <p:cNvPr id="457" name="Shape 457"/>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stretch>
            <a:fillRect/>
          </a:stretch>
        </a:blip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549275" y="0"/>
            <a:ext cx="8042274" cy="1082675"/>
          </a:xfrm>
          <a:prstGeom prst="rect">
            <a:avLst/>
          </a:prstGeom>
          <a:noFill/>
          <a:ln>
            <a:noFill/>
          </a:ln>
        </p:spPr>
        <p:txBody>
          <a:bodyPr lIns="91425" tIns="91425" rIns="91425" bIns="91425" anchor="b"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10" name="Shape 10"/>
          <p:cNvSpPr txBox="1">
            <a:spLocks noGrp="1"/>
          </p:cNvSpPr>
          <p:nvPr>
            <p:ph type="body" idx="1"/>
          </p:nvPr>
        </p:nvSpPr>
        <p:spPr>
          <a:xfrm>
            <a:off x="549275" y="1200150"/>
            <a:ext cx="8042274" cy="3257550"/>
          </a:xfrm>
          <a:prstGeom prst="rect">
            <a:avLst/>
          </a:prstGeom>
          <a:noFill/>
          <a:ln>
            <a:noFill/>
          </a:ln>
        </p:spPr>
        <p:txBody>
          <a:bodyPr lIns="91425" tIns="91425" rIns="91425" bIns="91425" anchor="t" anchorCtr="0"/>
          <a:lstStyle>
            <a:lvl1pPr marL="349250" marR="0" indent="-181610" algn="l" rtl="0">
              <a:spcBef>
                <a:spcPts val="2000"/>
              </a:spcBef>
              <a:spcAft>
                <a:spcPts val="0"/>
              </a:spcAft>
              <a:buClr>
                <a:srgbClr val="6EB7D7"/>
              </a:buClr>
              <a:buFont typeface="Noto Symbol"/>
              <a:buChar char="●"/>
              <a:defRPr/>
            </a:lvl1pPr>
            <a:lvl2pPr marL="647700" marR="0" indent="-189230" algn="l" rtl="0">
              <a:spcBef>
                <a:spcPts val="600"/>
              </a:spcBef>
              <a:spcAft>
                <a:spcPts val="0"/>
              </a:spcAft>
              <a:buClr>
                <a:srgbClr val="205C77"/>
              </a:buClr>
              <a:buFont typeface="Noto Symbol"/>
              <a:buChar char="●"/>
              <a:defRPr/>
            </a:lvl2pPr>
            <a:lvl3pPr marL="930275" marR="0" indent="-142875" algn="l" rtl="0">
              <a:spcBef>
                <a:spcPts val="600"/>
              </a:spcBef>
              <a:spcAft>
                <a:spcPts val="0"/>
              </a:spcAft>
              <a:buClr>
                <a:srgbClr val="6EB7D7"/>
              </a:buClr>
              <a:buFont typeface="Noto Symbol"/>
              <a:buChar char="●"/>
              <a:defRPr/>
            </a:lvl3pPr>
            <a:lvl4pPr marL="1225550" marR="0" indent="-172719" algn="l" rtl="0">
              <a:spcBef>
                <a:spcPts val="600"/>
              </a:spcBef>
              <a:spcAft>
                <a:spcPts val="0"/>
              </a:spcAft>
              <a:buClr>
                <a:srgbClr val="205C77"/>
              </a:buClr>
              <a:buFont typeface="Noto Symbol"/>
              <a:buChar char="●"/>
              <a:defRPr/>
            </a:lvl4pPr>
            <a:lvl5pPr marL="1508125" marR="0" indent="-163194" algn="l" rtl="0">
              <a:spcBef>
                <a:spcPts val="600"/>
              </a:spcBef>
              <a:spcAft>
                <a:spcPts val="0"/>
              </a:spcAft>
              <a:buClr>
                <a:srgbClr val="6EB7D7"/>
              </a:buClr>
              <a:buFont typeface="Noto Symbol"/>
              <a:buChar char="●"/>
              <a:defRPr/>
            </a:lvl5pPr>
            <a:lvl6pPr marL="1965325" marR="0" indent="-163195" algn="l" rtl="0">
              <a:spcBef>
                <a:spcPts val="600"/>
              </a:spcBef>
              <a:spcAft>
                <a:spcPts val="0"/>
              </a:spcAft>
              <a:buClr>
                <a:srgbClr val="6EB7D7"/>
              </a:buClr>
              <a:buFont typeface="Noto Symbol"/>
              <a:buChar char="●"/>
              <a:defRPr/>
            </a:lvl6pPr>
            <a:lvl7pPr marL="2422525" marR="0" indent="-163195" algn="l" rtl="0">
              <a:spcBef>
                <a:spcPts val="600"/>
              </a:spcBef>
              <a:spcAft>
                <a:spcPts val="0"/>
              </a:spcAft>
              <a:buClr>
                <a:srgbClr val="6EB7D7"/>
              </a:buClr>
              <a:buFont typeface="Noto Symbol"/>
              <a:buChar char="●"/>
              <a:defRPr/>
            </a:lvl7pPr>
            <a:lvl8pPr marL="2879725" marR="0" indent="-163195" algn="l" rtl="0">
              <a:spcBef>
                <a:spcPts val="600"/>
              </a:spcBef>
              <a:spcAft>
                <a:spcPts val="0"/>
              </a:spcAft>
              <a:buClr>
                <a:srgbClr val="6EB7D7"/>
              </a:buClr>
              <a:buFont typeface="Noto Symbol"/>
              <a:buChar char="●"/>
              <a:defRPr/>
            </a:lvl8pPr>
            <a:lvl9pPr marL="3336925" marR="0" indent="-163195" algn="l" rtl="0">
              <a:spcBef>
                <a:spcPts val="600"/>
              </a:spcBef>
              <a:spcAft>
                <a:spcPts val="0"/>
              </a:spcAft>
              <a:buClr>
                <a:srgbClr val="6EB7D7"/>
              </a:buClr>
              <a:buFont typeface="Noto Symbol"/>
              <a:buChar char="●"/>
              <a:defRPr/>
            </a:lvl9pPr>
          </a:lstStyle>
          <a:p>
            <a:endParaRPr/>
          </a:p>
        </p:txBody>
      </p:sp>
      <p:sp>
        <p:nvSpPr>
          <p:cNvPr id="11" name="Shape 11"/>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00"/>
        <p:cNvGrpSpPr/>
        <p:nvPr/>
      </p:nvGrpSpPr>
      <p:grpSpPr>
        <a:xfrm>
          <a:off x="0" y="0"/>
          <a:ext cx="0" cy="0"/>
          <a:chOff x="0" y="0"/>
          <a:chExt cx="0" cy="0"/>
        </a:xfrm>
      </p:grpSpPr>
      <p:sp>
        <p:nvSpPr>
          <p:cNvPr id="201" name="Shape 201"/>
          <p:cNvSpPr txBox="1">
            <a:spLocks noGrp="1"/>
          </p:cNvSpPr>
          <p:nvPr>
            <p:ph type="title"/>
          </p:nvPr>
        </p:nvSpPr>
        <p:spPr>
          <a:xfrm>
            <a:off x="549275" y="0"/>
            <a:ext cx="8042274" cy="1082675"/>
          </a:xfrm>
          <a:prstGeom prst="rect">
            <a:avLst/>
          </a:prstGeom>
          <a:noFill/>
          <a:ln>
            <a:noFill/>
          </a:ln>
        </p:spPr>
        <p:txBody>
          <a:bodyPr lIns="91425" tIns="91425" rIns="91425" bIns="91425" anchor="b"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202" name="Shape 202"/>
          <p:cNvSpPr txBox="1">
            <a:spLocks noGrp="1"/>
          </p:cNvSpPr>
          <p:nvPr>
            <p:ph type="body" idx="1"/>
          </p:nvPr>
        </p:nvSpPr>
        <p:spPr>
          <a:xfrm>
            <a:off x="549275" y="1200150"/>
            <a:ext cx="8042274" cy="3257550"/>
          </a:xfrm>
          <a:prstGeom prst="rect">
            <a:avLst/>
          </a:prstGeom>
          <a:noFill/>
          <a:ln>
            <a:noFill/>
          </a:ln>
        </p:spPr>
        <p:txBody>
          <a:bodyPr lIns="91425" tIns="91425" rIns="91425" bIns="91425" anchor="t" anchorCtr="0"/>
          <a:lstStyle>
            <a:lvl1pPr marL="349250" marR="0" indent="-181610" algn="l" rtl="0">
              <a:spcBef>
                <a:spcPts val="2000"/>
              </a:spcBef>
              <a:spcAft>
                <a:spcPts val="0"/>
              </a:spcAft>
              <a:buClr>
                <a:srgbClr val="6EB7D7"/>
              </a:buClr>
              <a:buFont typeface="Noto Symbol"/>
              <a:buChar char="●"/>
              <a:defRPr/>
            </a:lvl1pPr>
            <a:lvl2pPr marL="647700" marR="0" indent="-189230" algn="l" rtl="0">
              <a:spcBef>
                <a:spcPts val="600"/>
              </a:spcBef>
              <a:spcAft>
                <a:spcPts val="0"/>
              </a:spcAft>
              <a:buClr>
                <a:srgbClr val="205C77"/>
              </a:buClr>
              <a:buFont typeface="Noto Symbol"/>
              <a:buChar char="●"/>
              <a:defRPr/>
            </a:lvl2pPr>
            <a:lvl3pPr marL="930275" marR="0" indent="-142875" algn="l" rtl="0">
              <a:spcBef>
                <a:spcPts val="600"/>
              </a:spcBef>
              <a:spcAft>
                <a:spcPts val="0"/>
              </a:spcAft>
              <a:buClr>
                <a:srgbClr val="6EB7D7"/>
              </a:buClr>
              <a:buFont typeface="Noto Symbol"/>
              <a:buChar char="●"/>
              <a:defRPr/>
            </a:lvl3pPr>
            <a:lvl4pPr marL="1225550" marR="0" indent="-172719" algn="l" rtl="0">
              <a:spcBef>
                <a:spcPts val="600"/>
              </a:spcBef>
              <a:spcAft>
                <a:spcPts val="0"/>
              </a:spcAft>
              <a:buClr>
                <a:srgbClr val="205C77"/>
              </a:buClr>
              <a:buFont typeface="Noto Symbol"/>
              <a:buChar char="●"/>
              <a:defRPr/>
            </a:lvl4pPr>
            <a:lvl5pPr marL="1508125" marR="0" indent="-163194" algn="l" rtl="0">
              <a:spcBef>
                <a:spcPts val="600"/>
              </a:spcBef>
              <a:spcAft>
                <a:spcPts val="0"/>
              </a:spcAft>
              <a:buClr>
                <a:srgbClr val="6EB7D7"/>
              </a:buClr>
              <a:buFont typeface="Noto Symbol"/>
              <a:buChar char="●"/>
              <a:defRPr/>
            </a:lvl5pPr>
            <a:lvl6pPr marL="1965325" marR="0" indent="-163195" algn="l" rtl="0">
              <a:spcBef>
                <a:spcPts val="600"/>
              </a:spcBef>
              <a:spcAft>
                <a:spcPts val="0"/>
              </a:spcAft>
              <a:buClr>
                <a:srgbClr val="6EB7D7"/>
              </a:buClr>
              <a:buFont typeface="Noto Symbol"/>
              <a:buChar char="●"/>
              <a:defRPr/>
            </a:lvl6pPr>
            <a:lvl7pPr marL="2422525" marR="0" indent="-163195" algn="l" rtl="0">
              <a:spcBef>
                <a:spcPts val="600"/>
              </a:spcBef>
              <a:spcAft>
                <a:spcPts val="0"/>
              </a:spcAft>
              <a:buClr>
                <a:srgbClr val="6EB7D7"/>
              </a:buClr>
              <a:buFont typeface="Noto Symbol"/>
              <a:buChar char="●"/>
              <a:defRPr/>
            </a:lvl7pPr>
            <a:lvl8pPr marL="2879725" marR="0" indent="-163195" algn="l" rtl="0">
              <a:spcBef>
                <a:spcPts val="600"/>
              </a:spcBef>
              <a:spcAft>
                <a:spcPts val="0"/>
              </a:spcAft>
              <a:buClr>
                <a:srgbClr val="6EB7D7"/>
              </a:buClr>
              <a:buFont typeface="Noto Symbol"/>
              <a:buChar char="●"/>
              <a:defRPr/>
            </a:lvl8pPr>
            <a:lvl9pPr marL="3336925" marR="0" indent="-163195" algn="l" rtl="0">
              <a:spcBef>
                <a:spcPts val="600"/>
              </a:spcBef>
              <a:spcAft>
                <a:spcPts val="0"/>
              </a:spcAft>
              <a:buClr>
                <a:srgbClr val="6EB7D7"/>
              </a:buClr>
              <a:buFont typeface="Noto Symbol"/>
              <a:buChar char="●"/>
              <a:defRPr/>
            </a:lvl9pPr>
          </a:lstStyle>
          <a:p>
            <a:endParaRPr/>
          </a:p>
        </p:txBody>
      </p:sp>
      <p:sp>
        <p:nvSpPr>
          <p:cNvPr id="203" name="Shape 203"/>
          <p:cNvSpPr txBox="1">
            <a:spLocks noGrp="1"/>
          </p:cNvSpPr>
          <p:nvPr>
            <p:ph type="dt" idx="10"/>
          </p:nvPr>
        </p:nvSpPr>
        <p:spPr>
          <a:xfrm>
            <a:off x="457200" y="4683125"/>
            <a:ext cx="2133599"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04" name="Shape 204"/>
          <p:cNvSpPr txBox="1">
            <a:spLocks noGrp="1"/>
          </p:cNvSpPr>
          <p:nvPr>
            <p:ph type="ftr" idx="11"/>
          </p:nvPr>
        </p:nvSpPr>
        <p:spPr>
          <a:xfrm>
            <a:off x="3124200" y="4686300"/>
            <a:ext cx="2895600"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05" name="Shape 205"/>
          <p:cNvSpPr txBox="1">
            <a:spLocks noGrp="1"/>
          </p:cNvSpPr>
          <p:nvPr>
            <p:ph type="sldNum" idx="12"/>
          </p:nvPr>
        </p:nvSpPr>
        <p:spPr>
          <a:xfrm>
            <a:off x="6553200" y="4683125"/>
            <a:ext cx="2133599" cy="3428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0" r:id="rId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42"/>
        <p:cNvGrpSpPr/>
        <p:nvPr/>
      </p:nvGrpSpPr>
      <p:grpSpPr>
        <a:xfrm>
          <a:off x="0" y="0"/>
          <a:ext cx="0" cy="0"/>
          <a:chOff x="0" y="0"/>
          <a:chExt cx="0" cy="0"/>
        </a:xfrm>
      </p:grpSpPr>
      <p:sp>
        <p:nvSpPr>
          <p:cNvPr id="243" name="Shape 243"/>
          <p:cNvSpPr txBox="1">
            <a:spLocks noGrp="1"/>
          </p:cNvSpPr>
          <p:nvPr>
            <p:ph type="title"/>
          </p:nvPr>
        </p:nvSpPr>
        <p:spPr>
          <a:xfrm>
            <a:off x="549275" y="0"/>
            <a:ext cx="8042274" cy="1082675"/>
          </a:xfrm>
          <a:prstGeom prst="rect">
            <a:avLst/>
          </a:prstGeom>
          <a:noFill/>
          <a:ln>
            <a:noFill/>
          </a:ln>
        </p:spPr>
        <p:txBody>
          <a:bodyPr lIns="91425" tIns="91425" rIns="91425" bIns="91425" anchor="b"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244" name="Shape 244"/>
          <p:cNvSpPr txBox="1">
            <a:spLocks noGrp="1"/>
          </p:cNvSpPr>
          <p:nvPr>
            <p:ph type="body" idx="1"/>
          </p:nvPr>
        </p:nvSpPr>
        <p:spPr>
          <a:xfrm>
            <a:off x="549275" y="1200150"/>
            <a:ext cx="8042274" cy="3257550"/>
          </a:xfrm>
          <a:prstGeom prst="rect">
            <a:avLst/>
          </a:prstGeom>
          <a:noFill/>
          <a:ln>
            <a:noFill/>
          </a:ln>
        </p:spPr>
        <p:txBody>
          <a:bodyPr lIns="91425" tIns="91425" rIns="91425" bIns="91425" anchor="t" anchorCtr="0"/>
          <a:lstStyle>
            <a:lvl1pPr marL="349250" marR="0" indent="-181610" algn="l" rtl="0">
              <a:spcBef>
                <a:spcPts val="2000"/>
              </a:spcBef>
              <a:spcAft>
                <a:spcPts val="0"/>
              </a:spcAft>
              <a:buClr>
                <a:srgbClr val="6EB7D7"/>
              </a:buClr>
              <a:buFont typeface="Noto Symbol"/>
              <a:buChar char="●"/>
              <a:defRPr/>
            </a:lvl1pPr>
            <a:lvl2pPr marL="647700" marR="0" indent="-189230" algn="l" rtl="0">
              <a:spcBef>
                <a:spcPts val="600"/>
              </a:spcBef>
              <a:spcAft>
                <a:spcPts val="0"/>
              </a:spcAft>
              <a:buClr>
                <a:srgbClr val="205C77"/>
              </a:buClr>
              <a:buFont typeface="Noto Symbol"/>
              <a:buChar char="●"/>
              <a:defRPr/>
            </a:lvl2pPr>
            <a:lvl3pPr marL="930275" marR="0" indent="-142875" algn="l" rtl="0">
              <a:spcBef>
                <a:spcPts val="600"/>
              </a:spcBef>
              <a:spcAft>
                <a:spcPts val="0"/>
              </a:spcAft>
              <a:buClr>
                <a:srgbClr val="6EB7D7"/>
              </a:buClr>
              <a:buFont typeface="Noto Symbol"/>
              <a:buChar char="●"/>
              <a:defRPr/>
            </a:lvl3pPr>
            <a:lvl4pPr marL="1225550" marR="0" indent="-172719" algn="l" rtl="0">
              <a:spcBef>
                <a:spcPts val="600"/>
              </a:spcBef>
              <a:spcAft>
                <a:spcPts val="0"/>
              </a:spcAft>
              <a:buClr>
                <a:srgbClr val="205C77"/>
              </a:buClr>
              <a:buFont typeface="Noto Symbol"/>
              <a:buChar char="●"/>
              <a:defRPr/>
            </a:lvl4pPr>
            <a:lvl5pPr marL="1508125" marR="0" indent="-163194" algn="l" rtl="0">
              <a:spcBef>
                <a:spcPts val="600"/>
              </a:spcBef>
              <a:spcAft>
                <a:spcPts val="0"/>
              </a:spcAft>
              <a:buClr>
                <a:srgbClr val="6EB7D7"/>
              </a:buClr>
              <a:buFont typeface="Noto Symbol"/>
              <a:buChar char="●"/>
              <a:defRPr/>
            </a:lvl5pPr>
            <a:lvl6pPr marL="1965325" marR="0" indent="-163195" algn="l" rtl="0">
              <a:spcBef>
                <a:spcPts val="600"/>
              </a:spcBef>
              <a:spcAft>
                <a:spcPts val="0"/>
              </a:spcAft>
              <a:buClr>
                <a:srgbClr val="6EB7D7"/>
              </a:buClr>
              <a:buFont typeface="Noto Symbol"/>
              <a:buChar char="●"/>
              <a:defRPr/>
            </a:lvl6pPr>
            <a:lvl7pPr marL="2422525" marR="0" indent="-163195" algn="l" rtl="0">
              <a:spcBef>
                <a:spcPts val="600"/>
              </a:spcBef>
              <a:spcAft>
                <a:spcPts val="0"/>
              </a:spcAft>
              <a:buClr>
                <a:srgbClr val="6EB7D7"/>
              </a:buClr>
              <a:buFont typeface="Noto Symbol"/>
              <a:buChar char="●"/>
              <a:defRPr/>
            </a:lvl7pPr>
            <a:lvl8pPr marL="2879725" marR="0" indent="-163195" algn="l" rtl="0">
              <a:spcBef>
                <a:spcPts val="600"/>
              </a:spcBef>
              <a:spcAft>
                <a:spcPts val="0"/>
              </a:spcAft>
              <a:buClr>
                <a:srgbClr val="6EB7D7"/>
              </a:buClr>
              <a:buFont typeface="Noto Symbol"/>
              <a:buChar char="●"/>
              <a:defRPr/>
            </a:lvl8pPr>
            <a:lvl9pPr marL="3336925" marR="0" indent="-163195" algn="l" rtl="0">
              <a:spcBef>
                <a:spcPts val="600"/>
              </a:spcBef>
              <a:spcAft>
                <a:spcPts val="0"/>
              </a:spcAft>
              <a:buClr>
                <a:srgbClr val="6EB7D7"/>
              </a:buClr>
              <a:buFont typeface="Noto Symbol"/>
              <a:buChar char="●"/>
              <a:defRPr/>
            </a:lvl9pPr>
          </a:lstStyle>
          <a:p>
            <a:endParaRPr/>
          </a:p>
        </p:txBody>
      </p:sp>
      <p:sp>
        <p:nvSpPr>
          <p:cNvPr id="245" name="Shape 245"/>
          <p:cNvSpPr txBox="1">
            <a:spLocks noGrp="1"/>
          </p:cNvSpPr>
          <p:nvPr>
            <p:ph type="dt" idx="10"/>
          </p:nvPr>
        </p:nvSpPr>
        <p:spPr>
          <a:xfrm>
            <a:off x="457200" y="4683125"/>
            <a:ext cx="2133599"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46" name="Shape 246"/>
          <p:cNvSpPr txBox="1">
            <a:spLocks noGrp="1"/>
          </p:cNvSpPr>
          <p:nvPr>
            <p:ph type="ftr" idx="11"/>
          </p:nvPr>
        </p:nvSpPr>
        <p:spPr>
          <a:xfrm>
            <a:off x="3124200" y="4686300"/>
            <a:ext cx="2895600" cy="342899"/>
          </a:xfrm>
          <a:prstGeom prst="rect">
            <a:avLst/>
          </a:prstGeom>
          <a:noFill/>
          <a:ln>
            <a:noFill/>
          </a:ln>
        </p:spPr>
        <p:txBody>
          <a:bodyPr lIns="91425" tIns="91425" rIns="91425" bIns="91425" anchor="t" anchorCtr="0"/>
          <a:lstStyle>
            <a:lvl1pPr marL="0" marR="0" indent="0" algn="l" rtl="0">
              <a:spcBef>
                <a:spcPts val="0"/>
              </a:spcBef>
              <a:defRPr/>
            </a:lvl1pPr>
            <a:lvl2pPr marL="457200" marR="0" indent="0" algn="l" rtl="0">
              <a:spcBef>
                <a:spcPts val="0"/>
              </a:spcBef>
              <a:defRPr/>
            </a:lvl2pPr>
            <a:lvl3pPr marL="914400" marR="0" indent="0" algn="l" rtl="0">
              <a:spcBef>
                <a:spcPts val="0"/>
              </a:spcBef>
              <a:defRPr/>
            </a:lvl3pPr>
            <a:lvl4pPr marL="1371600" marR="0" indent="0" algn="l" rtl="0">
              <a:spcBef>
                <a:spcPts val="0"/>
              </a:spcBef>
              <a:defRPr/>
            </a:lvl4pPr>
            <a:lvl5pPr marL="1828800" marR="0" indent="0" algn="l" rtl="0">
              <a:spcBef>
                <a:spcPts val="0"/>
              </a:spcBef>
              <a:defRPr/>
            </a:lvl5pPr>
            <a:lvl6pPr marL="2286000" marR="0" indent="0" algn="l" rtl="0">
              <a:spcBef>
                <a:spcPts val="0"/>
              </a:spcBef>
              <a:defRPr/>
            </a:lvl6pPr>
            <a:lvl7pPr marL="2743200" marR="0" indent="0" algn="l" rtl="0">
              <a:spcBef>
                <a:spcPts val="0"/>
              </a:spcBef>
              <a:defRPr/>
            </a:lvl7pPr>
            <a:lvl8pPr marL="3200400" marR="0" indent="0" algn="l" rtl="0">
              <a:spcBef>
                <a:spcPts val="0"/>
              </a:spcBef>
              <a:defRPr/>
            </a:lvl8pPr>
            <a:lvl9pPr marL="3657600" marR="0" indent="0" algn="l" rtl="0">
              <a:spcBef>
                <a:spcPts val="0"/>
              </a:spcBef>
              <a:defRPr/>
            </a:lvl9pPr>
          </a:lstStyle>
          <a:p>
            <a:endParaRPr/>
          </a:p>
        </p:txBody>
      </p:sp>
      <p:sp>
        <p:nvSpPr>
          <p:cNvPr id="247" name="Shape 247"/>
          <p:cNvSpPr txBox="1">
            <a:spLocks noGrp="1"/>
          </p:cNvSpPr>
          <p:nvPr>
            <p:ph type="sldNum" idx="12"/>
          </p:nvPr>
        </p:nvSpPr>
        <p:spPr>
          <a:xfrm>
            <a:off x="6553200" y="4683125"/>
            <a:ext cx="2133599" cy="342899"/>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1" r:id="rId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stretch>
            <a:fillRect/>
          </a:stretch>
        </a:blipFill>
        <a:effectLst/>
      </p:bgPr>
    </p:bg>
    <p:spTree>
      <p:nvGrpSpPr>
        <p:cNvPr id="1" name="Shape 407"/>
        <p:cNvGrpSpPr/>
        <p:nvPr/>
      </p:nvGrpSpPr>
      <p:grpSpPr>
        <a:xfrm>
          <a:off x="0" y="0"/>
          <a:ext cx="0" cy="0"/>
          <a:chOff x="0" y="0"/>
          <a:chExt cx="0" cy="0"/>
        </a:xfrm>
      </p:grpSpPr>
      <p:sp>
        <p:nvSpPr>
          <p:cNvPr id="408" name="Shape 408"/>
          <p:cNvSpPr txBox="1">
            <a:spLocks noGrp="1"/>
          </p:cNvSpPr>
          <p:nvPr>
            <p:ph type="title"/>
          </p:nvPr>
        </p:nvSpPr>
        <p:spPr>
          <a:xfrm>
            <a:off x="1322387" y="0"/>
            <a:ext cx="6497637" cy="2436811"/>
          </a:xfrm>
          <a:prstGeom prst="rect">
            <a:avLst/>
          </a:prstGeom>
          <a:noFill/>
          <a:ln>
            <a:noFill/>
          </a:ln>
        </p:spPr>
        <p:txBody>
          <a:bodyPr lIns="91425" tIns="91425" rIns="91425" bIns="91425" anchor="b" anchorCtr="0"/>
          <a:lstStyle>
            <a:lvl1pPr marL="0" marR="0" indent="0" algn="ctr" rtl="0">
              <a:spcBef>
                <a:spcPts val="0"/>
              </a:spcBef>
              <a:spcAft>
                <a:spcPts val="0"/>
              </a:spcAft>
              <a:defRPr/>
            </a:lvl1pPr>
            <a:lvl2pPr marL="0" marR="0" indent="0" algn="ctr" rtl="0">
              <a:spcBef>
                <a:spcPts val="0"/>
              </a:spcBef>
              <a:spcAft>
                <a:spcPts val="0"/>
              </a:spcAft>
              <a:defRPr/>
            </a:lvl2pPr>
            <a:lvl3pPr marL="0" marR="0" indent="0" algn="ctr" rtl="0">
              <a:spcBef>
                <a:spcPts val="0"/>
              </a:spcBef>
              <a:spcAft>
                <a:spcPts val="0"/>
              </a:spcAft>
              <a:defRPr/>
            </a:lvl3pPr>
            <a:lvl4pPr marL="0" marR="0" indent="0" algn="ctr" rtl="0">
              <a:spcBef>
                <a:spcPts val="0"/>
              </a:spcBef>
              <a:spcAft>
                <a:spcPts val="0"/>
              </a:spcAft>
              <a:defRPr/>
            </a:lvl4pPr>
            <a:lvl5pPr marL="0" marR="0" indent="0" algn="ctr" rtl="0">
              <a:spcBef>
                <a:spcPts val="0"/>
              </a:spcBef>
              <a:spcAft>
                <a:spcPts val="0"/>
              </a:spcAft>
              <a:defRPr/>
            </a:lvl5pPr>
            <a:lvl6pPr marL="457200" marR="0" indent="0" algn="ctr" rtl="0">
              <a:spcBef>
                <a:spcPts val="0"/>
              </a:spcBef>
              <a:spcAft>
                <a:spcPts val="0"/>
              </a:spcAft>
              <a:defRPr/>
            </a:lvl6pPr>
            <a:lvl7pPr marL="914400" marR="0" indent="0" algn="ctr" rtl="0">
              <a:spcBef>
                <a:spcPts val="0"/>
              </a:spcBef>
              <a:spcAft>
                <a:spcPts val="0"/>
              </a:spcAft>
              <a:defRPr/>
            </a:lvl7pPr>
            <a:lvl8pPr marL="1371600" marR="0" indent="0" algn="ctr" rtl="0">
              <a:spcBef>
                <a:spcPts val="0"/>
              </a:spcBef>
              <a:spcAft>
                <a:spcPts val="0"/>
              </a:spcAft>
              <a:defRPr/>
            </a:lvl8pPr>
            <a:lvl9pPr marL="1828800" marR="0" indent="0" algn="ctr" rtl="0">
              <a:spcBef>
                <a:spcPts val="0"/>
              </a:spcBef>
              <a:spcAft>
                <a:spcPts val="0"/>
              </a:spcAft>
              <a:defRPr/>
            </a:lvl9pPr>
          </a:lstStyle>
          <a:p>
            <a:endParaRPr/>
          </a:p>
        </p:txBody>
      </p:sp>
      <p:sp>
        <p:nvSpPr>
          <p:cNvPr id="409" name="Shape 409"/>
          <p:cNvSpPr txBox="1">
            <a:spLocks noGrp="1"/>
          </p:cNvSpPr>
          <p:nvPr>
            <p:ph type="body" idx="1"/>
          </p:nvPr>
        </p:nvSpPr>
        <p:spPr>
          <a:xfrm>
            <a:off x="1322387" y="2474911"/>
            <a:ext cx="6497637" cy="685799"/>
          </a:xfrm>
          <a:prstGeom prst="rect">
            <a:avLst/>
          </a:prstGeom>
          <a:noFill/>
          <a:ln>
            <a:noFill/>
          </a:ln>
        </p:spPr>
        <p:txBody>
          <a:bodyPr lIns="91425" tIns="91425" rIns="91425" bIns="91425" anchor="t" anchorCtr="0"/>
          <a:lstStyle>
            <a:lvl1pPr marL="342900" marR="0" indent="-342900" algn="ctr" rtl="0">
              <a:spcBef>
                <a:spcPts val="300"/>
              </a:spcBef>
              <a:spcAft>
                <a:spcPts val="0"/>
              </a:spcAft>
              <a:defRPr/>
            </a:lvl1pPr>
            <a:lvl2pPr marL="419100" marR="0" indent="38100" algn="ctr" rtl="0">
              <a:spcBef>
                <a:spcPts val="600"/>
              </a:spcBef>
              <a:spcAft>
                <a:spcPts val="0"/>
              </a:spcAft>
              <a:defRPr/>
            </a:lvl2pPr>
            <a:lvl3pPr marL="876300" marR="0" indent="38100" algn="ctr" rtl="0">
              <a:spcBef>
                <a:spcPts val="600"/>
              </a:spcBef>
              <a:spcAft>
                <a:spcPts val="0"/>
              </a:spcAft>
              <a:defRPr/>
            </a:lvl3pPr>
            <a:lvl4pPr marL="1333500" marR="0" indent="38100" algn="ctr" rtl="0">
              <a:spcBef>
                <a:spcPts val="600"/>
              </a:spcBef>
              <a:spcAft>
                <a:spcPts val="0"/>
              </a:spcAft>
              <a:defRPr/>
            </a:lvl4pPr>
            <a:lvl5pPr marL="1790700" marR="0" indent="38100" algn="ctr" rtl="0">
              <a:spcBef>
                <a:spcPts val="600"/>
              </a:spcBef>
              <a:spcAft>
                <a:spcPts val="0"/>
              </a:spcAft>
              <a:defRPr/>
            </a:lvl5pPr>
            <a:lvl6pPr marL="2247900" marR="0" indent="0" algn="ctr" rtl="0">
              <a:spcBef>
                <a:spcPts val="600"/>
              </a:spcBef>
              <a:spcAft>
                <a:spcPts val="0"/>
              </a:spcAft>
              <a:defRPr/>
            </a:lvl6pPr>
            <a:lvl7pPr marL="2705100" marR="0" indent="0" algn="ctr" rtl="0">
              <a:spcBef>
                <a:spcPts val="600"/>
              </a:spcBef>
              <a:spcAft>
                <a:spcPts val="0"/>
              </a:spcAft>
              <a:defRPr/>
            </a:lvl7pPr>
            <a:lvl8pPr marL="3162300" marR="0" indent="0" algn="ctr" rtl="0">
              <a:spcBef>
                <a:spcPts val="600"/>
              </a:spcBef>
              <a:spcAft>
                <a:spcPts val="0"/>
              </a:spcAft>
              <a:defRPr/>
            </a:lvl8pPr>
            <a:lvl9pPr marL="3619500" marR="0" indent="0" algn="ctr" rtl="0">
              <a:spcBef>
                <a:spcPts val="600"/>
              </a:spcBef>
              <a:spcAft>
                <a:spcPts val="0"/>
              </a:spcAft>
              <a:defRPr/>
            </a:lvl9pPr>
          </a:lstStyle>
          <a:p>
            <a:endParaRPr/>
          </a:p>
        </p:txBody>
      </p:sp>
      <p:sp>
        <p:nvSpPr>
          <p:cNvPr id="410" name="Shape 410"/>
          <p:cNvSpPr txBox="1">
            <a:spLocks noGrp="1"/>
          </p:cNvSpPr>
          <p:nvPr>
            <p:ph type="sldNum" idx="12"/>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a:t>
            </a:fld>
            <a:endParaRPr lang="en-US" sz="3600" b="0" i="0" u="none" strike="noStrike" cap="none" baseline="0">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ixzz2i6FlN9C7"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ixzz2i6CGhArG"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amazon.com/gp/product/B000BH8BL2/ref=as_li_qf_sp_asin_tl?ie=UTF8&amp;tag=flowingfreeor-20&amp;linkCode=as2&amp;camp=217145&amp;creative=399377&amp;creativeASIN=B000BH8BL2"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amazon.com/gp/product/B005V09AOG/ref=as_li_qf_sp_asin_tl?ie=UTF8&amp;camp=1789&amp;creative=9325&amp;creativeASIN=B005V09AOG&amp;linkCode=as2&amp;tag=flowingfreeor-20"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amazon.com/gp/product/B000NLFK88/ref=as_li_tf_tl?ie=UTF8&amp;tag=flowingfreeor-20&amp;linkCode=as2&amp;camp=217145&amp;creative=399377&amp;creativeASIN=B000NLFK88"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amazon.com/gp/product/B002SKG8GU/ref=as_li_tf_tl?ie=UTF8&amp;tag=flowingfreeor-20&amp;linkCode=as2&amp;camp=217145&amp;creative=399377&amp;creativeASIN=B002SKG8GU"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txBox="1">
            <a:spLocks noGrp="1"/>
          </p:cNvSpPr>
          <p:nvPr>
            <p:ph type="ctrTitle"/>
          </p:nvPr>
        </p:nvSpPr>
        <p:spPr>
          <a:xfrm>
            <a:off x="685800" y="1598612"/>
            <a:ext cx="7772400" cy="110172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5800" b="0" i="0" u="none" strike="noStrike" cap="none" baseline="0">
                <a:solidFill>
                  <a:srgbClr val="2C7C9F"/>
                </a:solidFill>
                <a:latin typeface="Arial"/>
                <a:ea typeface="Arial"/>
                <a:cs typeface="Arial"/>
                <a:sym typeface="Arial"/>
              </a:rPr>
              <a:t>Internal Awareness</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Shape 187"/>
          <p:cNvSpPr txBox="1">
            <a:spLocks noGrp="1"/>
          </p:cNvSpPr>
          <p:nvPr>
            <p:ph type="title"/>
          </p:nvPr>
        </p:nvSpPr>
        <p:spPr>
          <a:xfrm>
            <a:off x="549275" y="-13335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The Digestive System</a:t>
            </a:r>
          </a:p>
        </p:txBody>
      </p:sp>
      <p:sp>
        <p:nvSpPr>
          <p:cNvPr id="188" name="Shape 188"/>
          <p:cNvSpPr txBox="1">
            <a:spLocks noGrp="1"/>
          </p:cNvSpPr>
          <p:nvPr>
            <p:ph type="body" idx="1"/>
          </p:nvPr>
        </p:nvSpPr>
        <p:spPr>
          <a:xfrm>
            <a:off x="549275" y="1066800"/>
            <a:ext cx="8042274" cy="32575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Prepares food for use by all body cells.</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The chemical breakdown of complex biological molecules into their component parts.</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Lipids to fatty acids </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Proteins to individual amino acids</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Carbohydrates into simple sugars</a:t>
            </a:r>
          </a:p>
          <a:p>
            <a:pPr marL="647700" marR="0" lvl="1" indent="-342900" algn="l" rtl="0">
              <a:lnSpc>
                <a:spcPct val="100000"/>
              </a:lnSpc>
              <a:spcBef>
                <a:spcPts val="2000"/>
              </a:spcBef>
              <a:spcAft>
                <a:spcPts val="0"/>
              </a:spcAft>
              <a:buClr>
                <a:srgbClr val="6EB7D7"/>
              </a:buClr>
              <a:buSzPct val="110000"/>
              <a:buFont typeface="Noto Symbol"/>
              <a:buChar char="●"/>
            </a:pPr>
            <a:r>
              <a:rPr lang="en-US" sz="2200" b="0" i="0" u="none" strike="noStrike" cap="none" baseline="0">
                <a:solidFill>
                  <a:srgbClr val="595959"/>
                </a:solidFill>
                <a:latin typeface="Arial"/>
                <a:ea typeface="Arial"/>
                <a:cs typeface="Arial"/>
                <a:sym typeface="Arial"/>
              </a:rPr>
              <a:t>Digestive enzymes are special proteins that help break up large molecules of food into very tiny molecules that can be absorbed and used by the cells in the form of nutrition.</a:t>
            </a:r>
          </a:p>
          <a:p>
            <a:pPr marL="349250" marR="0" lvl="0" indent="-195580" algn="l" rtl="0">
              <a:spcBef>
                <a:spcPts val="2000"/>
              </a:spcBef>
              <a:spcAft>
                <a:spcPts val="0"/>
              </a:spcAft>
              <a:buClr>
                <a:srgbClr val="6EB7D7"/>
              </a:buClr>
              <a:buFont typeface="Noto Symbol"/>
              <a:buNone/>
            </a:pPr>
            <a:endParaRPr sz="22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Shape 194"/>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Function</a:t>
            </a:r>
          </a:p>
        </p:txBody>
      </p:sp>
      <p:sp>
        <p:nvSpPr>
          <p:cNvPr id="195" name="Shape 195"/>
          <p:cNvSpPr txBox="1">
            <a:spLocks noGrp="1"/>
          </p:cNvSpPr>
          <p:nvPr>
            <p:ph type="body" idx="1"/>
          </p:nvPr>
        </p:nvSpPr>
        <p:spPr>
          <a:xfrm>
            <a:off x="549275" y="1200150"/>
            <a:ext cx="8042274" cy="32575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4400" b="0" i="0" u="none" strike="noStrike" cap="none" baseline="0">
                <a:solidFill>
                  <a:srgbClr val="595959"/>
                </a:solidFill>
                <a:latin typeface="Arial"/>
                <a:ea typeface="Arial"/>
                <a:cs typeface="Arial"/>
                <a:sym typeface="Arial"/>
              </a:rPr>
              <a:t>Produces various chemicals to break down the food.</a:t>
            </a:r>
          </a:p>
          <a:p>
            <a:pPr marL="349250" marR="0" lvl="0" indent="-349250" algn="l" rtl="0">
              <a:lnSpc>
                <a:spcPct val="100000"/>
              </a:lnSpc>
              <a:spcBef>
                <a:spcPts val="2000"/>
              </a:spcBef>
              <a:spcAft>
                <a:spcPts val="0"/>
              </a:spcAft>
              <a:buClr>
                <a:srgbClr val="6EB7D7"/>
              </a:buClr>
              <a:buSzPct val="110000"/>
              <a:buFont typeface="Noto Symbol"/>
              <a:buChar char="●"/>
            </a:pPr>
            <a:r>
              <a:rPr lang="en-US" sz="4400" b="0" i="0" u="none" strike="noStrike" cap="none" baseline="0">
                <a:solidFill>
                  <a:srgbClr val="595959"/>
                </a:solidFill>
                <a:latin typeface="Arial"/>
                <a:ea typeface="Arial"/>
                <a:cs typeface="Arial"/>
                <a:sym typeface="Arial"/>
              </a:rPr>
              <a:t>Filters out harmful substances.</a:t>
            </a:r>
          </a:p>
          <a:p>
            <a:pPr marL="349250" marR="0" lvl="0" indent="-349250" algn="l" rtl="0">
              <a:lnSpc>
                <a:spcPct val="100000"/>
              </a:lnSpc>
              <a:spcBef>
                <a:spcPts val="2000"/>
              </a:spcBef>
              <a:spcAft>
                <a:spcPts val="0"/>
              </a:spcAft>
              <a:buClr>
                <a:srgbClr val="6EB7D7"/>
              </a:buClr>
              <a:buSzPct val="110000"/>
              <a:buFont typeface="Noto Symbol"/>
              <a:buChar char="●"/>
            </a:pPr>
            <a:r>
              <a:rPr lang="en-US" sz="4400" b="0" i="0" u="none" strike="noStrike" cap="none" baseline="0">
                <a:solidFill>
                  <a:srgbClr val="595959"/>
                </a:solidFill>
                <a:latin typeface="Arial"/>
                <a:ea typeface="Arial"/>
                <a:cs typeface="Arial"/>
                <a:sym typeface="Arial"/>
              </a:rPr>
              <a:t>Gets rid of solid wastes.</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title"/>
          </p:nvPr>
        </p:nvSpPr>
        <p:spPr>
          <a:xfrm>
            <a:off x="533400" y="57150"/>
            <a:ext cx="5181600" cy="857250"/>
          </a:xfrm>
          <a:prstGeom prst="rect">
            <a:avLst/>
          </a:prstGeom>
          <a:noFill/>
          <a:ln>
            <a:noFill/>
          </a:ln>
        </p:spPr>
        <p:txBody>
          <a:bodyPr lIns="38100" tIns="38100" rIns="38100" bIns="38100" anchor="b" anchorCtr="0">
            <a:noAutofit/>
          </a:bodyPr>
          <a:lstStyle/>
          <a:p>
            <a:pPr marL="0" marR="0" lvl="0" indent="0" algn="l" rtl="0">
              <a:lnSpc>
                <a:spcPct val="100000"/>
              </a:lnSpc>
              <a:spcBef>
                <a:spcPts val="0"/>
              </a:spcBef>
              <a:spcAft>
                <a:spcPts val="0"/>
              </a:spcAft>
              <a:buClr>
                <a:srgbClr val="2C7C9F"/>
              </a:buClr>
              <a:buSzPct val="25000"/>
              <a:buFont typeface="Arial"/>
              <a:buNone/>
            </a:pPr>
            <a:r>
              <a:rPr lang="en-US" sz="4600" b="0" i="0" u="none" strike="noStrike" cap="none" baseline="0">
                <a:solidFill>
                  <a:srgbClr val="2C7C9F"/>
                </a:solidFill>
                <a:latin typeface="Arial"/>
                <a:ea typeface="Arial"/>
                <a:cs typeface="Arial"/>
                <a:sym typeface="Arial"/>
              </a:rPr>
              <a:t>Path of Digestion</a:t>
            </a:r>
          </a:p>
        </p:txBody>
      </p:sp>
      <p:sp>
        <p:nvSpPr>
          <p:cNvPr id="215" name="Shape 215"/>
          <p:cNvSpPr txBox="1">
            <a:spLocks noGrp="1"/>
          </p:cNvSpPr>
          <p:nvPr>
            <p:ph type="body" idx="1"/>
          </p:nvPr>
        </p:nvSpPr>
        <p:spPr>
          <a:xfrm>
            <a:off x="762000" y="1231900"/>
            <a:ext cx="4038599" cy="3625849"/>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3200" b="0" i="0" u="none" strike="noStrike" cap="none" baseline="0">
                <a:solidFill>
                  <a:srgbClr val="595959"/>
                </a:solidFill>
                <a:latin typeface="Arial"/>
                <a:ea typeface="Arial"/>
                <a:cs typeface="Arial"/>
                <a:sym typeface="Arial"/>
              </a:rPr>
              <a:t>Mouth</a:t>
            </a:r>
          </a:p>
          <a:p>
            <a:pPr marL="349250" marR="0" lvl="0" indent="-349250" algn="l" rtl="0">
              <a:lnSpc>
                <a:spcPct val="100000"/>
              </a:lnSpc>
              <a:spcBef>
                <a:spcPts val="0"/>
              </a:spcBef>
              <a:spcAft>
                <a:spcPts val="0"/>
              </a:spcAft>
              <a:buClr>
                <a:srgbClr val="6EB7D7"/>
              </a:buClr>
              <a:buSzPct val="110000"/>
              <a:buFont typeface="Noto Symbol"/>
              <a:buChar char="●"/>
            </a:pPr>
            <a:r>
              <a:rPr lang="en-US" sz="3200" b="0" i="0" u="none" strike="noStrike" cap="none" baseline="0">
                <a:solidFill>
                  <a:srgbClr val="595959"/>
                </a:solidFill>
                <a:latin typeface="Arial"/>
                <a:ea typeface="Arial"/>
                <a:cs typeface="Arial"/>
                <a:sym typeface="Arial"/>
              </a:rPr>
              <a:t>Pharynx</a:t>
            </a:r>
          </a:p>
          <a:p>
            <a:pPr marL="349250" marR="0" lvl="0" indent="-349250" algn="l" rtl="0">
              <a:lnSpc>
                <a:spcPct val="100000"/>
              </a:lnSpc>
              <a:spcBef>
                <a:spcPts val="0"/>
              </a:spcBef>
              <a:spcAft>
                <a:spcPts val="0"/>
              </a:spcAft>
              <a:buClr>
                <a:srgbClr val="6EB7D7"/>
              </a:buClr>
              <a:buSzPct val="110000"/>
              <a:buFont typeface="Noto Symbol"/>
              <a:buChar char="●"/>
            </a:pPr>
            <a:r>
              <a:rPr lang="en-US" sz="3200" b="0" i="0" u="none" strike="noStrike" cap="none" baseline="0">
                <a:solidFill>
                  <a:srgbClr val="595959"/>
                </a:solidFill>
                <a:latin typeface="Arial"/>
                <a:ea typeface="Arial"/>
                <a:cs typeface="Arial"/>
                <a:sym typeface="Arial"/>
              </a:rPr>
              <a:t>Esophagus</a:t>
            </a:r>
          </a:p>
          <a:p>
            <a:pPr marL="349250" marR="0" lvl="0" indent="-349250" algn="l" rtl="0">
              <a:lnSpc>
                <a:spcPct val="100000"/>
              </a:lnSpc>
              <a:spcBef>
                <a:spcPts val="0"/>
              </a:spcBef>
              <a:spcAft>
                <a:spcPts val="0"/>
              </a:spcAft>
              <a:buClr>
                <a:srgbClr val="6EB7D7"/>
              </a:buClr>
              <a:buSzPct val="110000"/>
              <a:buFont typeface="Noto Symbol"/>
              <a:buChar char="●"/>
            </a:pPr>
            <a:r>
              <a:rPr lang="en-US" sz="3200" b="0" i="0" u="none" strike="noStrike" cap="none" baseline="0">
                <a:solidFill>
                  <a:srgbClr val="595959"/>
                </a:solidFill>
                <a:latin typeface="Arial"/>
                <a:ea typeface="Arial"/>
                <a:cs typeface="Arial"/>
                <a:sym typeface="Arial"/>
              </a:rPr>
              <a:t>Stomach</a:t>
            </a:r>
          </a:p>
          <a:p>
            <a:pPr marL="349250" marR="0" lvl="0" indent="-349250" algn="l" rtl="0">
              <a:lnSpc>
                <a:spcPct val="100000"/>
              </a:lnSpc>
              <a:spcBef>
                <a:spcPts val="0"/>
              </a:spcBef>
              <a:spcAft>
                <a:spcPts val="0"/>
              </a:spcAft>
              <a:buClr>
                <a:srgbClr val="6EB7D7"/>
              </a:buClr>
              <a:buSzPct val="110000"/>
              <a:buFont typeface="Noto Symbol"/>
              <a:buChar char="●"/>
            </a:pPr>
            <a:r>
              <a:rPr lang="en-US" sz="3200" b="0" i="0" u="none" strike="noStrike" cap="none" baseline="0">
                <a:solidFill>
                  <a:srgbClr val="595959"/>
                </a:solidFill>
                <a:latin typeface="Arial"/>
                <a:ea typeface="Arial"/>
                <a:cs typeface="Arial"/>
                <a:sym typeface="Arial"/>
              </a:rPr>
              <a:t>Small Intestine</a:t>
            </a:r>
          </a:p>
          <a:p>
            <a:pPr marL="349250" marR="0" lvl="0" indent="-349250" algn="l" rtl="0">
              <a:lnSpc>
                <a:spcPct val="100000"/>
              </a:lnSpc>
              <a:spcBef>
                <a:spcPts val="0"/>
              </a:spcBef>
              <a:spcAft>
                <a:spcPts val="0"/>
              </a:spcAft>
              <a:buClr>
                <a:srgbClr val="6EB7D7"/>
              </a:buClr>
              <a:buSzPct val="110000"/>
              <a:buFont typeface="Noto Symbol"/>
              <a:buChar char="●"/>
            </a:pPr>
            <a:r>
              <a:rPr lang="en-US" sz="3200" b="0" i="0" u="none" strike="noStrike" cap="none" baseline="0">
                <a:solidFill>
                  <a:srgbClr val="595959"/>
                </a:solidFill>
                <a:latin typeface="Arial"/>
                <a:ea typeface="Arial"/>
                <a:cs typeface="Arial"/>
                <a:sym typeface="Arial"/>
              </a:rPr>
              <a:t>Large Intestine</a:t>
            </a:r>
          </a:p>
          <a:p>
            <a:pPr marL="349250" marR="0" lvl="0" indent="-349250" algn="l" rtl="0">
              <a:lnSpc>
                <a:spcPct val="100000"/>
              </a:lnSpc>
              <a:spcBef>
                <a:spcPts val="0"/>
              </a:spcBef>
              <a:spcAft>
                <a:spcPts val="0"/>
              </a:spcAft>
              <a:buClr>
                <a:srgbClr val="6EB7D7"/>
              </a:buClr>
              <a:buSzPct val="110000"/>
              <a:buFont typeface="Noto Symbol"/>
              <a:buChar char="●"/>
            </a:pPr>
            <a:r>
              <a:rPr lang="en-US" sz="3200" b="0" i="0" u="none" strike="noStrike" cap="none" baseline="0">
                <a:solidFill>
                  <a:srgbClr val="595959"/>
                </a:solidFill>
                <a:latin typeface="Arial"/>
                <a:ea typeface="Arial"/>
                <a:cs typeface="Arial"/>
                <a:sym typeface="Arial"/>
              </a:rPr>
              <a:t>Anus</a:t>
            </a:r>
          </a:p>
        </p:txBody>
      </p:sp>
      <p:pic>
        <p:nvPicPr>
          <p:cNvPr id="216" name="Shape 216"/>
          <p:cNvPicPr preferRelativeResize="0"/>
          <p:nvPr/>
        </p:nvPicPr>
        <p:blipFill rotWithShape="1">
          <a:blip r:embed="rId3">
            <a:alphaModFix/>
          </a:blip>
          <a:srcRect/>
          <a:stretch/>
        </p:blipFill>
        <p:spPr>
          <a:xfrm>
            <a:off x="4362450" y="-323850"/>
            <a:ext cx="4705349" cy="5205412"/>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pic>
        <p:nvPicPr>
          <p:cNvPr id="222" name="Shape 222"/>
          <p:cNvPicPr preferRelativeResize="0"/>
          <p:nvPr/>
        </p:nvPicPr>
        <p:blipFill rotWithShape="1">
          <a:blip r:embed="rId3">
            <a:alphaModFix/>
          </a:blip>
          <a:srcRect/>
          <a:stretch/>
        </p:blipFill>
        <p:spPr>
          <a:xfrm>
            <a:off x="1143000" y="1028700"/>
            <a:ext cx="6934199" cy="3829050"/>
          </a:xfrm>
          <a:prstGeom prst="rect">
            <a:avLst/>
          </a:prstGeom>
          <a:noFill/>
          <a:ln>
            <a:noFill/>
          </a:ln>
        </p:spPr>
      </p:pic>
      <p:sp>
        <p:nvSpPr>
          <p:cNvPr id="223" name="Shape 223"/>
          <p:cNvSpPr txBox="1">
            <a:spLocks noGrp="1"/>
          </p:cNvSpPr>
          <p:nvPr>
            <p:ph type="title"/>
          </p:nvPr>
        </p:nvSpPr>
        <p:spPr>
          <a:xfrm>
            <a:off x="457200" y="171450"/>
            <a:ext cx="8229600" cy="857250"/>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4600" b="0" i="0" u="none" strike="noStrike" cap="none" baseline="0">
                <a:solidFill>
                  <a:srgbClr val="2C7C9F"/>
                </a:solidFill>
                <a:latin typeface="Arial"/>
                <a:ea typeface="Arial"/>
                <a:cs typeface="Arial"/>
                <a:sym typeface="Arial"/>
              </a:rPr>
              <a:t>Stomach</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Stomach</a:t>
            </a:r>
          </a:p>
        </p:txBody>
      </p:sp>
      <p:sp>
        <p:nvSpPr>
          <p:cNvPr id="230" name="Shape 230"/>
          <p:cNvSpPr txBox="1">
            <a:spLocks noGrp="1"/>
          </p:cNvSpPr>
          <p:nvPr>
            <p:ph type="body" idx="1"/>
          </p:nvPr>
        </p:nvSpPr>
        <p:spPr>
          <a:xfrm>
            <a:off x="457200" y="1200150"/>
            <a:ext cx="8229600" cy="3657600"/>
          </a:xfrm>
          <a:prstGeom prst="rect">
            <a:avLst/>
          </a:prstGeom>
          <a:noFill/>
          <a:ln>
            <a:noFill/>
          </a:ln>
        </p:spPr>
        <p:txBody>
          <a:bodyPr lIns="38100" tIns="38100" rIns="38100" bIns="38100" anchor="t" anchorCtr="0">
            <a:noAutofit/>
          </a:bodyPr>
          <a:lstStyle/>
          <a:p>
            <a:pPr marL="349250" marR="0" lvl="0" indent="-349250" algn="l" rtl="0">
              <a:lnSpc>
                <a:spcPct val="90000"/>
              </a:lnSpc>
              <a:spcBef>
                <a:spcPts val="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J-shaped muscular sac</a:t>
            </a:r>
          </a:p>
          <a:p>
            <a:pPr marL="349250" marR="0" lvl="0" indent="-349250" algn="l" rtl="0">
              <a:lnSpc>
                <a:spcPct val="9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Churns and grinds together the bolus into smaller pieces.</a:t>
            </a:r>
          </a:p>
          <a:p>
            <a:pPr marL="349250" marR="0" lvl="0" indent="-349250" algn="l" rtl="0">
              <a:lnSpc>
                <a:spcPct val="9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Food is mixed with gastric juices (hydrochloric acid and enzymes) secreted by the stomach walls.</a:t>
            </a:r>
          </a:p>
          <a:p>
            <a:pPr marL="349250" marR="0" lvl="0" indent="-349250" algn="l" rtl="0">
              <a:lnSpc>
                <a:spcPct val="9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HCL helps break down food and kills bacteria that came along with the food.</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Shape 236"/>
          <p:cNvSpPr txBox="1">
            <a:spLocks noGrp="1"/>
          </p:cNvSpPr>
          <p:nvPr>
            <p:ph type="title"/>
          </p:nvPr>
        </p:nvSpPr>
        <p:spPr>
          <a:xfrm>
            <a:off x="457200" y="171450"/>
            <a:ext cx="8229600" cy="857250"/>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Stomach</a:t>
            </a:r>
          </a:p>
        </p:txBody>
      </p:sp>
      <p:sp>
        <p:nvSpPr>
          <p:cNvPr id="237" name="Shape 237"/>
          <p:cNvSpPr txBox="1">
            <a:spLocks noGrp="1"/>
          </p:cNvSpPr>
          <p:nvPr>
            <p:ph type="body" idx="1"/>
          </p:nvPr>
        </p:nvSpPr>
        <p:spPr>
          <a:xfrm>
            <a:off x="457200" y="1143000"/>
            <a:ext cx="8229600" cy="3714750"/>
          </a:xfrm>
          <a:prstGeom prst="rect">
            <a:avLst/>
          </a:prstGeom>
          <a:noFill/>
          <a:ln>
            <a:noFill/>
          </a:ln>
        </p:spPr>
        <p:txBody>
          <a:bodyPr lIns="38100" tIns="38100" rIns="38100" bIns="38100" anchor="t" anchorCtr="0">
            <a:noAutofit/>
          </a:bodyPr>
          <a:lstStyle/>
          <a:p>
            <a:pPr marL="349250" marR="0" lvl="0" indent="-349250" algn="l" rtl="0">
              <a:lnSpc>
                <a:spcPct val="90000"/>
              </a:lnSpc>
              <a:spcBef>
                <a:spcPts val="0"/>
              </a:spcBef>
              <a:spcAft>
                <a:spcPts val="0"/>
              </a:spcAft>
              <a:buClr>
                <a:srgbClr val="6EB7D7"/>
              </a:buClr>
              <a:buSzPct val="110000"/>
              <a:buFont typeface="Noto Symbol"/>
              <a:buChar char="●"/>
            </a:pPr>
            <a:r>
              <a:rPr lang="en-US" sz="2000" b="1" i="0" u="none" strike="noStrike" cap="none" baseline="0">
                <a:solidFill>
                  <a:schemeClr val="dk1"/>
                </a:solidFill>
                <a:latin typeface="Arial"/>
                <a:ea typeface="Arial"/>
                <a:cs typeface="Arial"/>
                <a:sym typeface="Arial"/>
              </a:rPr>
              <a:t>Pepsin</a:t>
            </a:r>
            <a:r>
              <a:rPr lang="en-US" sz="2000" b="0" i="0" u="none" strike="noStrike" cap="none" baseline="0">
                <a:solidFill>
                  <a:schemeClr val="dk1"/>
                </a:solidFill>
                <a:latin typeface="Arial"/>
                <a:ea typeface="Arial"/>
                <a:cs typeface="Arial"/>
                <a:sym typeface="Arial"/>
              </a:rPr>
              <a:t> – major enzyme; converts proteins into peptides in the presence of HCL.</a:t>
            </a:r>
          </a:p>
          <a:p>
            <a:pPr marL="349250" marR="0" lvl="0" indent="-349250" algn="l" rtl="0">
              <a:lnSpc>
                <a:spcPct val="90000"/>
              </a:lnSpc>
              <a:spcBef>
                <a:spcPts val="2000"/>
              </a:spcBef>
              <a:spcAft>
                <a:spcPts val="0"/>
              </a:spcAft>
              <a:buClr>
                <a:srgbClr val="6EB7D7"/>
              </a:buClr>
              <a:buSzPct val="110000"/>
              <a:buFont typeface="Noto Symbol"/>
              <a:buChar char="●"/>
            </a:pPr>
            <a:r>
              <a:rPr lang="en-US" sz="2000" b="1" i="0" u="none" strike="noStrike" cap="none" baseline="0">
                <a:solidFill>
                  <a:schemeClr val="dk1"/>
                </a:solidFill>
                <a:latin typeface="Arial"/>
                <a:ea typeface="Arial"/>
                <a:cs typeface="Arial"/>
                <a:sym typeface="Arial"/>
              </a:rPr>
              <a:t>Mucus</a:t>
            </a:r>
            <a:r>
              <a:rPr lang="en-US" sz="2000" b="0" i="0" u="none" strike="noStrike" cap="none" baseline="0">
                <a:solidFill>
                  <a:schemeClr val="dk1"/>
                </a:solidFill>
                <a:latin typeface="Arial"/>
                <a:ea typeface="Arial"/>
                <a:cs typeface="Arial"/>
                <a:sym typeface="Arial"/>
              </a:rPr>
              <a:t> – lubricates food and protects the gastric lining from strong digestive juices.</a:t>
            </a:r>
          </a:p>
          <a:p>
            <a:pPr marL="349250" marR="0" lvl="0" indent="-349250" algn="l" rtl="0">
              <a:lnSpc>
                <a:spcPct val="90000"/>
              </a:lnSpc>
              <a:spcBef>
                <a:spcPts val="2000"/>
              </a:spcBef>
              <a:spcAft>
                <a:spcPts val="0"/>
              </a:spcAft>
              <a:buClr>
                <a:srgbClr val="6EB7D7"/>
              </a:buClr>
              <a:buSzPct val="110000"/>
              <a:buFont typeface="Noto Symbol"/>
              <a:buChar char="●"/>
            </a:pPr>
            <a:r>
              <a:rPr lang="en-US" sz="2000" b="1" i="0" u="none" strike="noStrike" cap="none" baseline="0">
                <a:solidFill>
                  <a:schemeClr val="dk1"/>
                </a:solidFill>
                <a:latin typeface="Arial"/>
                <a:ea typeface="Arial"/>
                <a:cs typeface="Arial"/>
                <a:sym typeface="Arial"/>
              </a:rPr>
              <a:t>Converts the bolus into a liquid (chyme) </a:t>
            </a:r>
            <a:r>
              <a:rPr lang="en-US" sz="2000" b="0" i="0" u="none" strike="noStrike" cap="none" baseline="0">
                <a:solidFill>
                  <a:schemeClr val="dk1"/>
                </a:solidFill>
                <a:latin typeface="Arial"/>
                <a:ea typeface="Arial"/>
                <a:cs typeface="Arial"/>
                <a:sym typeface="Arial"/>
              </a:rPr>
              <a:t>after 4 hrs of mechanical and chemical digestion</a:t>
            </a:r>
          </a:p>
          <a:p>
            <a:pPr marL="349250" marR="0" lvl="0" indent="-349250" algn="l" rtl="0">
              <a:lnSpc>
                <a:spcPct val="90000"/>
              </a:lnSpc>
              <a:spcBef>
                <a:spcPts val="2000"/>
              </a:spcBef>
              <a:spcAft>
                <a:spcPts val="0"/>
              </a:spcAft>
              <a:buClr>
                <a:srgbClr val="6EB7D7"/>
              </a:buClr>
              <a:buSzPct val="110000"/>
              <a:buFont typeface="Noto Symbol"/>
              <a:buChar char="●"/>
            </a:pPr>
            <a:r>
              <a:rPr lang="en-US" sz="2000" b="0" i="0" u="none" strike="noStrike" cap="none" baseline="0">
                <a:solidFill>
                  <a:schemeClr val="dk1"/>
                </a:solidFill>
                <a:latin typeface="Arial"/>
                <a:ea typeface="Arial"/>
                <a:cs typeface="Arial"/>
                <a:sym typeface="Arial"/>
              </a:rPr>
              <a:t>Chyme passes through the </a:t>
            </a:r>
            <a:r>
              <a:rPr lang="en-US" sz="2000" b="1" i="0" u="none" strike="noStrike" cap="none" baseline="0">
                <a:solidFill>
                  <a:schemeClr val="dk1"/>
                </a:solidFill>
                <a:latin typeface="Arial"/>
                <a:ea typeface="Arial"/>
                <a:cs typeface="Arial"/>
                <a:sym typeface="Arial"/>
              </a:rPr>
              <a:t>pyloric sphincter</a:t>
            </a:r>
            <a:r>
              <a:rPr lang="en-US" sz="2000" b="0" i="0" u="none" strike="noStrike" cap="none" baseline="0">
                <a:solidFill>
                  <a:schemeClr val="dk1"/>
                </a:solidFill>
                <a:latin typeface="Arial"/>
                <a:ea typeface="Arial"/>
                <a:cs typeface="Arial"/>
                <a:sym typeface="Arial"/>
              </a:rPr>
              <a:t> into the small intestine.</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457200" y="228600"/>
            <a:ext cx="8229600" cy="857250"/>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Small Intestine</a:t>
            </a:r>
          </a:p>
        </p:txBody>
      </p:sp>
      <p:pic>
        <p:nvPicPr>
          <p:cNvPr id="257" name="Shape 257"/>
          <p:cNvPicPr preferRelativeResize="0">
            <a:picLocks noGrp="1"/>
          </p:cNvPicPr>
          <p:nvPr>
            <p:ph type="body" idx="1"/>
          </p:nvPr>
        </p:nvPicPr>
        <p:blipFill rotWithShape="1">
          <a:blip r:embed="rId3">
            <a:alphaModFix/>
          </a:blip>
          <a:srcRect l="1887" t="13043" r="54715" b="11523"/>
          <a:stretch/>
        </p:blipFill>
        <p:spPr>
          <a:xfrm>
            <a:off x="1905000" y="1543050"/>
            <a:ext cx="5562600" cy="3432175"/>
          </a:xfrm>
          <a:prstGeom prst="rect">
            <a:avLst/>
          </a:prstGeom>
          <a:noFill/>
          <a:ln>
            <a:noFill/>
          </a:ln>
        </p:spPr>
      </p:pic>
      <p:sp>
        <p:nvSpPr>
          <p:cNvPr id="258" name="Shape 258"/>
          <p:cNvSpPr txBox="1">
            <a:spLocks noGrp="1"/>
          </p:cNvSpPr>
          <p:nvPr>
            <p:ph type="body" idx="2"/>
          </p:nvPr>
        </p:nvSpPr>
        <p:spPr>
          <a:xfrm>
            <a:off x="762000" y="1143000"/>
            <a:ext cx="7772400" cy="342899"/>
          </a:xfrm>
          <a:prstGeom prst="rect">
            <a:avLst/>
          </a:prstGeom>
          <a:noFill/>
          <a:ln>
            <a:noFill/>
          </a:ln>
        </p:spPr>
        <p:txBody>
          <a:bodyPr lIns="38100" tIns="38100" rIns="38100" bIns="38100" anchor="t" anchorCtr="0">
            <a:noAutofit/>
          </a:bodyPr>
          <a:lstStyle/>
          <a:p>
            <a:pPr marL="349250" marR="0" lvl="0" indent="-349250" algn="l" rtl="0">
              <a:lnSpc>
                <a:spcPct val="80000"/>
              </a:lnSpc>
              <a:spcBef>
                <a:spcPts val="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Site of greatest amount of digestion and absorption</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Small Intestine</a:t>
            </a:r>
          </a:p>
        </p:txBody>
      </p:sp>
      <p:sp>
        <p:nvSpPr>
          <p:cNvPr id="265" name="Shape 265"/>
          <p:cNvSpPr txBox="1">
            <a:spLocks noGrp="1"/>
          </p:cNvSpPr>
          <p:nvPr>
            <p:ph type="body" idx="1"/>
          </p:nvPr>
        </p:nvSpPr>
        <p:spPr>
          <a:xfrm>
            <a:off x="549275" y="1200150"/>
            <a:ext cx="8042274" cy="32575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Long (20 ft), coiled tube beneath the stomach.</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Has three parts:</a:t>
            </a:r>
          </a:p>
          <a:p>
            <a:pPr marL="930275" marR="0" lvl="2" indent="-282575" algn="l" rtl="0">
              <a:lnSpc>
                <a:spcPct val="100000"/>
              </a:lnSpc>
              <a:spcBef>
                <a:spcPts val="6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Duodenum </a:t>
            </a:r>
          </a:p>
          <a:p>
            <a:pPr marL="930275" marR="0" lvl="2" indent="-282575" algn="l" rtl="0">
              <a:lnSpc>
                <a:spcPct val="100000"/>
              </a:lnSpc>
              <a:spcBef>
                <a:spcPts val="600"/>
              </a:spcBef>
              <a:spcAft>
                <a:spcPts val="0"/>
              </a:spcAft>
              <a:buClr>
                <a:srgbClr val="6EB7D7"/>
              </a:buClr>
              <a:buSzPct val="25000"/>
              <a:buFont typeface="Noto Symbol"/>
              <a:buNone/>
            </a:pPr>
            <a:r>
              <a:rPr lang="en-US" sz="2000" b="0" i="0" u="none" strike="noStrike" cap="none" baseline="0">
                <a:solidFill>
                  <a:srgbClr val="595959"/>
                </a:solidFill>
                <a:latin typeface="Arial"/>
                <a:ea typeface="Arial"/>
                <a:cs typeface="Arial"/>
                <a:sym typeface="Arial"/>
              </a:rPr>
              <a:t>	– upper part; about 10 in; connected to the stomach.</a:t>
            </a:r>
          </a:p>
          <a:p>
            <a:pPr marL="930275" marR="0" lvl="2" indent="-282575" algn="l" rtl="0">
              <a:lnSpc>
                <a:spcPct val="100000"/>
              </a:lnSpc>
              <a:spcBef>
                <a:spcPts val="600"/>
              </a:spcBef>
              <a:spcAft>
                <a:spcPts val="0"/>
              </a:spcAft>
              <a:buClr>
                <a:srgbClr val="6EB7D7"/>
              </a:buClr>
              <a:buSzPct val="25000"/>
              <a:buFont typeface="Noto Symbol"/>
              <a:buNone/>
            </a:pPr>
            <a:r>
              <a:rPr lang="en-US" sz="2000" b="0" i="0" u="none" strike="noStrike" cap="none" baseline="0">
                <a:solidFill>
                  <a:srgbClr val="595959"/>
                </a:solidFill>
                <a:latin typeface="Arial"/>
                <a:ea typeface="Arial"/>
                <a:cs typeface="Arial"/>
                <a:sym typeface="Arial"/>
              </a:rPr>
              <a:t>	– where the digestive juices from the pancreas and the liver combine with chyme making it thin and watery. </a:t>
            </a:r>
          </a:p>
          <a:p>
            <a:pPr marL="930275" marR="0" lvl="2" indent="-282575" algn="l" rtl="0">
              <a:lnSpc>
                <a:spcPct val="100000"/>
              </a:lnSpc>
              <a:spcBef>
                <a:spcPts val="6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Jejunum – about 8 ft</a:t>
            </a:r>
          </a:p>
          <a:p>
            <a:pPr marL="930275" marR="0" lvl="2" indent="-282575" algn="l" rtl="0">
              <a:lnSpc>
                <a:spcPct val="100000"/>
              </a:lnSpc>
              <a:spcBef>
                <a:spcPts val="6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Ileum – about 12 ft</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Small Intestine</a:t>
            </a:r>
          </a:p>
        </p:txBody>
      </p:sp>
      <p:sp>
        <p:nvSpPr>
          <p:cNvPr id="272" name="Shape 272"/>
          <p:cNvSpPr txBox="1">
            <a:spLocks noGrp="1"/>
          </p:cNvSpPr>
          <p:nvPr>
            <p:ph type="body" idx="1"/>
          </p:nvPr>
        </p:nvSpPr>
        <p:spPr>
          <a:xfrm>
            <a:off x="457200" y="1200150"/>
            <a:ext cx="8229600" cy="33718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Takes about 4 – 8 hrs to complete its journey.</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Mucosa (inner wall) – secretes several enzymes that acts on the food.</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Where the pancreatic enzymes are emptied into.</a:t>
            </a:r>
          </a:p>
          <a:p>
            <a:pPr marL="349250" marR="0" lvl="0" indent="-349250" algn="l" rtl="0">
              <a:lnSpc>
                <a:spcPct val="100000"/>
              </a:lnSpc>
              <a:spcBef>
                <a:spcPts val="2000"/>
              </a:spcBef>
              <a:spcAft>
                <a:spcPts val="0"/>
              </a:spcAft>
              <a:buClr>
                <a:srgbClr val="6EB7D7"/>
              </a:buClr>
              <a:buSzPct val="110000"/>
              <a:buFont typeface="Noto Symbol"/>
              <a:buChar char="●"/>
            </a:pPr>
            <a:r>
              <a:rPr lang="en-US" sz="2000" b="1" i="0" u="none" strike="noStrike" cap="none" baseline="0">
                <a:solidFill>
                  <a:srgbClr val="595959"/>
                </a:solidFill>
                <a:latin typeface="Arial"/>
                <a:ea typeface="Arial"/>
                <a:cs typeface="Arial"/>
                <a:sym typeface="Arial"/>
              </a:rPr>
              <a:t>Digested nutrients are absorbed through intestinal walls.</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Absorbed materials cross the mucosa into the blood then other parts of the body for storage or further chemical change.</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Small Intestine</a:t>
            </a:r>
          </a:p>
        </p:txBody>
      </p:sp>
      <p:sp>
        <p:nvSpPr>
          <p:cNvPr id="279" name="Shape 279"/>
          <p:cNvSpPr txBox="1">
            <a:spLocks noGrp="1"/>
          </p:cNvSpPr>
          <p:nvPr>
            <p:ph type="body" idx="1"/>
          </p:nvPr>
        </p:nvSpPr>
        <p:spPr>
          <a:xfrm>
            <a:off x="549275" y="1200150"/>
            <a:ext cx="8042274" cy="3257550"/>
          </a:xfrm>
          <a:prstGeom prst="rect">
            <a:avLst/>
          </a:prstGeom>
          <a:noFill/>
          <a:ln>
            <a:noFill/>
          </a:ln>
        </p:spPr>
        <p:txBody>
          <a:bodyPr lIns="38100" tIns="38100" rIns="38100" bIns="38100" anchor="t" anchorCtr="0">
            <a:noAutofit/>
          </a:bodyPr>
          <a:lstStyle/>
          <a:p>
            <a:pPr marL="349250" marR="0" lvl="0" indent="-349250" algn="l" rtl="0">
              <a:lnSpc>
                <a:spcPct val="90000"/>
              </a:lnSpc>
              <a:spcBef>
                <a:spcPts val="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Has folded inner walls covered with fingerlike projections (</a:t>
            </a:r>
            <a:r>
              <a:rPr lang="en-US" sz="2400" b="1" i="0" u="none" strike="noStrike" cap="none" baseline="0">
                <a:solidFill>
                  <a:srgbClr val="0070C0"/>
                </a:solidFill>
                <a:latin typeface="Arial"/>
                <a:ea typeface="Arial"/>
                <a:cs typeface="Arial"/>
                <a:sym typeface="Arial"/>
              </a:rPr>
              <a:t>villi</a:t>
            </a:r>
            <a:r>
              <a:rPr lang="en-US" sz="2400" b="0" i="0" u="none" strike="noStrike" cap="none" baseline="0">
                <a:solidFill>
                  <a:srgbClr val="595959"/>
                </a:solidFill>
                <a:latin typeface="Arial"/>
                <a:ea typeface="Arial"/>
                <a:cs typeface="Arial"/>
                <a:sym typeface="Arial"/>
              </a:rPr>
              <a:t>)</a:t>
            </a:r>
          </a:p>
          <a:p>
            <a:pPr marL="349250" marR="0" lvl="0" indent="-349250" algn="l" rtl="0">
              <a:lnSpc>
                <a:spcPct val="9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Each villus has tinier projections called </a:t>
            </a:r>
            <a:r>
              <a:rPr lang="en-US" sz="2400" b="1" i="0" u="none" strike="noStrike" cap="none" baseline="0">
                <a:solidFill>
                  <a:srgbClr val="0070C0"/>
                </a:solidFill>
                <a:latin typeface="Arial"/>
                <a:ea typeface="Arial"/>
                <a:cs typeface="Arial"/>
                <a:sym typeface="Arial"/>
              </a:rPr>
              <a:t>microvilli</a:t>
            </a:r>
            <a:r>
              <a:rPr lang="en-US" sz="2400" b="0" i="0" u="none" strike="noStrike" cap="none" baseline="0">
                <a:solidFill>
                  <a:srgbClr val="0070C0"/>
                </a:solidFill>
                <a:latin typeface="Arial"/>
                <a:ea typeface="Arial"/>
                <a:cs typeface="Arial"/>
                <a:sym typeface="Arial"/>
              </a:rPr>
              <a:t> </a:t>
            </a:r>
            <a:r>
              <a:rPr lang="en-US" sz="2400" b="0" i="0" u="none" strike="noStrike" cap="none" baseline="0">
                <a:solidFill>
                  <a:srgbClr val="595959"/>
                </a:solidFill>
                <a:latin typeface="Arial"/>
                <a:ea typeface="Arial"/>
                <a:cs typeface="Arial"/>
                <a:sym typeface="Arial"/>
              </a:rPr>
              <a:t>that absorbs digested food.</a:t>
            </a:r>
          </a:p>
          <a:p>
            <a:pPr marL="349250" marR="0" lvl="0" indent="-349250" algn="l" rtl="0">
              <a:lnSpc>
                <a:spcPct val="9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Villi and microvilli increases the surface area of the small intestine for greater absorption.</a:t>
            </a:r>
          </a:p>
          <a:p>
            <a:pPr marL="349250" marR="0" lvl="0" indent="-349250" algn="l" rtl="0">
              <a:lnSpc>
                <a:spcPct val="9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Peristalsis moves the undigested food to the large intestine.</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Shape 285"/>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Large Intestine</a:t>
            </a:r>
          </a:p>
        </p:txBody>
      </p:sp>
      <p:pic>
        <p:nvPicPr>
          <p:cNvPr id="286" name="Shape 286"/>
          <p:cNvPicPr preferRelativeResize="0">
            <a:picLocks noGrp="1"/>
          </p:cNvPicPr>
          <p:nvPr>
            <p:ph type="body" idx="1"/>
          </p:nvPr>
        </p:nvPicPr>
        <p:blipFill rotWithShape="1">
          <a:blip r:embed="rId3">
            <a:alphaModFix/>
          </a:blip>
          <a:srcRect l="10789" t="3484" r="5503"/>
          <a:stretch/>
        </p:blipFill>
        <p:spPr>
          <a:xfrm>
            <a:off x="1524000" y="1143000"/>
            <a:ext cx="6096000" cy="3644899"/>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Shape 292"/>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Large Intestine</a:t>
            </a:r>
          </a:p>
        </p:txBody>
      </p:sp>
      <p:sp>
        <p:nvSpPr>
          <p:cNvPr id="293" name="Shape 293"/>
          <p:cNvSpPr txBox="1">
            <a:spLocks noGrp="1"/>
          </p:cNvSpPr>
          <p:nvPr>
            <p:ph type="body" idx="1"/>
          </p:nvPr>
        </p:nvSpPr>
        <p:spPr>
          <a:xfrm>
            <a:off x="685800" y="1231900"/>
            <a:ext cx="8229600" cy="33972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a.k.a. Colon</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larger diameter, but shorter (5 ft)</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Water is absorbed from the undigested food making the waste harder until it becomes solid.</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Waste stays for 10 – 12 hours.</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Waste is pushed into the expanded portion (rectum) of the large intestine.</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Solid waste stays in the rectum until it is excreted through the anus as feces.</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Appendix hangs on the right side of the large intestine.</a:t>
            </a:r>
          </a:p>
          <a:p>
            <a:pPr marL="349250" marR="0" lvl="0" indent="-223520" algn="l" rtl="0">
              <a:spcBef>
                <a:spcPts val="2000"/>
              </a:spcBef>
              <a:spcAft>
                <a:spcPts val="0"/>
              </a:spcAft>
              <a:buClr>
                <a:srgbClr val="6EB7D7"/>
              </a:buClr>
              <a:buFont typeface="Noto Symbol"/>
              <a:buNone/>
            </a:pPr>
            <a:endParaRPr sz="18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5400" b="0" i="0" u="none" strike="noStrike" cap="none" baseline="0">
                <a:solidFill>
                  <a:srgbClr val="2C7C9F"/>
                </a:solidFill>
                <a:latin typeface="Arial"/>
                <a:ea typeface="Arial"/>
                <a:cs typeface="Arial"/>
                <a:sym typeface="Arial"/>
              </a:rPr>
              <a:t>Accessory Parts</a:t>
            </a:r>
          </a:p>
        </p:txBody>
      </p:sp>
      <p:sp>
        <p:nvSpPr>
          <p:cNvPr id="300" name="Shape 300"/>
          <p:cNvSpPr txBox="1">
            <a:spLocks noGrp="1"/>
          </p:cNvSpPr>
          <p:nvPr>
            <p:ph type="body" idx="1"/>
          </p:nvPr>
        </p:nvSpPr>
        <p:spPr>
          <a:xfrm>
            <a:off x="228600" y="1047750"/>
            <a:ext cx="8686800" cy="609599"/>
          </a:xfrm>
          <a:prstGeom prst="rect">
            <a:avLst/>
          </a:prstGeom>
          <a:noFill/>
          <a:ln>
            <a:noFill/>
          </a:ln>
        </p:spPr>
        <p:txBody>
          <a:bodyPr lIns="38100" tIns="38100" rIns="38100" bIns="38100" anchor="t" anchorCtr="0">
            <a:noAutofit/>
          </a:bodyPr>
          <a:lstStyle/>
          <a:p>
            <a:pPr marL="349250" marR="0" lvl="0" indent="-349250" algn="ctr" rtl="0">
              <a:lnSpc>
                <a:spcPct val="90000"/>
              </a:lnSpc>
              <a:spcBef>
                <a:spcPts val="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Organs that are not in the digestive tract but aid digestion</a:t>
            </a:r>
          </a:p>
          <a:p>
            <a:pPr marL="349250" marR="0" lvl="0" indent="-349250" algn="ctr" rtl="0">
              <a:lnSpc>
                <a:spcPct val="9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Produce or store enzymes that helps in digestion. </a:t>
            </a:r>
          </a:p>
          <a:p>
            <a:pPr marL="349250" marR="0" lvl="0" indent="-181610" algn="ctr" rtl="0">
              <a:lnSpc>
                <a:spcPct val="90000"/>
              </a:lnSpc>
              <a:spcBef>
                <a:spcPts val="2000"/>
              </a:spcBef>
              <a:spcAft>
                <a:spcPts val="0"/>
              </a:spcAft>
              <a:buClr>
                <a:srgbClr val="6EB7D7"/>
              </a:buClr>
              <a:buFont typeface="Noto Symbol"/>
              <a:buNone/>
            </a:pPr>
            <a:endParaRPr sz="2400" b="0" i="0" u="none" strike="noStrike" cap="none" baseline="0">
              <a:solidFill>
                <a:srgbClr val="595959"/>
              </a:solidFill>
              <a:latin typeface="Arial"/>
              <a:ea typeface="Arial"/>
              <a:cs typeface="Arial"/>
              <a:sym typeface="Arial"/>
            </a:endParaRPr>
          </a:p>
          <a:p>
            <a:pPr marL="349250" marR="0" lvl="0" indent="-181610" algn="l" rtl="0">
              <a:spcBef>
                <a:spcPts val="2000"/>
              </a:spcBef>
              <a:spcAft>
                <a:spcPts val="0"/>
              </a:spcAft>
              <a:buClr>
                <a:srgbClr val="6EB7D7"/>
              </a:buClr>
              <a:buFont typeface="Noto Symbol"/>
              <a:buNone/>
            </a:pPr>
            <a:endParaRPr sz="2400" b="0" i="0" u="none" strike="noStrike" cap="none" baseline="0">
              <a:solidFill>
                <a:srgbClr val="595959"/>
              </a:solidFill>
              <a:latin typeface="Arial"/>
              <a:ea typeface="Arial"/>
              <a:cs typeface="Arial"/>
              <a:sym typeface="Arial"/>
            </a:endParaRPr>
          </a:p>
        </p:txBody>
      </p:sp>
      <p:sp>
        <p:nvSpPr>
          <p:cNvPr id="301" name="Shape 301"/>
          <p:cNvSpPr txBox="1"/>
          <p:nvPr/>
        </p:nvSpPr>
        <p:spPr>
          <a:xfrm>
            <a:off x="2514600" y="2266950"/>
            <a:ext cx="4114800" cy="3397250"/>
          </a:xfrm>
          <a:prstGeom prst="rect">
            <a:avLst/>
          </a:prstGeom>
          <a:noFill/>
          <a:ln>
            <a:noFill/>
          </a:ln>
        </p:spPr>
        <p:txBody>
          <a:bodyPr lIns="91425" tIns="45700" rIns="91425" bIns="45700" anchor="t" anchorCtr="0">
            <a:noAutofit/>
          </a:bodyPr>
          <a:lstStyle/>
          <a:p>
            <a:pPr marL="914400" marR="0" lvl="1" indent="-457200" algn="l" rtl="0">
              <a:lnSpc>
                <a:spcPct val="90000"/>
              </a:lnSpc>
              <a:spcBef>
                <a:spcPts val="0"/>
              </a:spcBef>
              <a:spcAft>
                <a:spcPts val="0"/>
              </a:spcAft>
              <a:buClr>
                <a:srgbClr val="000000"/>
              </a:buClr>
              <a:buSzPct val="100000"/>
              <a:buFont typeface="Arial"/>
              <a:buChar char="•"/>
            </a:pPr>
            <a:r>
              <a:rPr lang="en-US" sz="3200" b="0" i="0" u="none" strike="noStrike" cap="none" baseline="0">
                <a:solidFill>
                  <a:srgbClr val="000000"/>
                </a:solidFill>
                <a:latin typeface="Cabin"/>
                <a:ea typeface="Cabin"/>
                <a:cs typeface="Cabin"/>
                <a:sym typeface="Cabin"/>
              </a:rPr>
              <a:t>Teeth</a:t>
            </a:r>
          </a:p>
          <a:p>
            <a:pPr marL="914400" marR="0" lvl="1" indent="-457200" algn="l" rtl="0">
              <a:lnSpc>
                <a:spcPct val="90000"/>
              </a:lnSpc>
              <a:spcBef>
                <a:spcPts val="0"/>
              </a:spcBef>
              <a:spcAft>
                <a:spcPts val="0"/>
              </a:spcAft>
              <a:buClr>
                <a:srgbClr val="000000"/>
              </a:buClr>
              <a:buSzPct val="100000"/>
              <a:buFont typeface="Arial"/>
              <a:buChar char="•"/>
            </a:pPr>
            <a:r>
              <a:rPr lang="en-US" sz="3200" b="0" i="0" u="none" strike="noStrike" cap="none" baseline="0">
                <a:solidFill>
                  <a:srgbClr val="000000"/>
                </a:solidFill>
                <a:latin typeface="Cabin"/>
                <a:ea typeface="Cabin"/>
                <a:cs typeface="Cabin"/>
                <a:sym typeface="Cabin"/>
              </a:rPr>
              <a:t>Tongue </a:t>
            </a:r>
          </a:p>
          <a:p>
            <a:pPr marL="914400" marR="0" lvl="1" indent="-457200" algn="l" rtl="0">
              <a:lnSpc>
                <a:spcPct val="90000"/>
              </a:lnSpc>
              <a:spcBef>
                <a:spcPts val="0"/>
              </a:spcBef>
              <a:spcAft>
                <a:spcPts val="0"/>
              </a:spcAft>
              <a:buClr>
                <a:srgbClr val="000000"/>
              </a:buClr>
              <a:buSzPct val="100000"/>
              <a:buFont typeface="Arial"/>
              <a:buChar char="•"/>
            </a:pPr>
            <a:r>
              <a:rPr lang="en-US" sz="3200" b="0" i="0" u="none" strike="noStrike" cap="none" baseline="0">
                <a:solidFill>
                  <a:srgbClr val="000000"/>
                </a:solidFill>
                <a:latin typeface="Cabin"/>
                <a:ea typeface="Cabin"/>
                <a:cs typeface="Cabin"/>
                <a:sym typeface="Cabin"/>
              </a:rPr>
              <a:t>Salivary glands</a:t>
            </a:r>
          </a:p>
          <a:p>
            <a:pPr marL="914400" marR="0" lvl="1" indent="-457200" algn="l" rtl="0">
              <a:lnSpc>
                <a:spcPct val="90000"/>
              </a:lnSpc>
              <a:spcBef>
                <a:spcPts val="0"/>
              </a:spcBef>
              <a:spcAft>
                <a:spcPts val="0"/>
              </a:spcAft>
              <a:buClr>
                <a:srgbClr val="000000"/>
              </a:buClr>
              <a:buSzPct val="100000"/>
              <a:buFont typeface="Arial"/>
              <a:buChar char="•"/>
            </a:pPr>
            <a:r>
              <a:rPr lang="en-US" sz="3200" b="0" i="0" u="none" strike="noStrike" cap="none" baseline="0">
                <a:solidFill>
                  <a:srgbClr val="000000"/>
                </a:solidFill>
                <a:latin typeface="Cabin"/>
                <a:ea typeface="Cabin"/>
                <a:cs typeface="Cabin"/>
                <a:sym typeface="Cabin"/>
              </a:rPr>
              <a:t>Liver</a:t>
            </a:r>
          </a:p>
          <a:p>
            <a:pPr marL="914400" marR="0" lvl="1" indent="-457200" algn="l" rtl="0">
              <a:lnSpc>
                <a:spcPct val="90000"/>
              </a:lnSpc>
              <a:spcBef>
                <a:spcPts val="0"/>
              </a:spcBef>
              <a:spcAft>
                <a:spcPts val="0"/>
              </a:spcAft>
              <a:buClr>
                <a:srgbClr val="000000"/>
              </a:buClr>
              <a:buSzPct val="100000"/>
              <a:buFont typeface="Arial"/>
              <a:buChar char="•"/>
            </a:pPr>
            <a:r>
              <a:rPr lang="en-US" sz="3200" b="0" i="0" u="none" strike="noStrike" cap="none" baseline="0">
                <a:solidFill>
                  <a:srgbClr val="000000"/>
                </a:solidFill>
                <a:latin typeface="Cabin"/>
                <a:ea typeface="Cabin"/>
                <a:cs typeface="Cabin"/>
                <a:sym typeface="Cabin"/>
              </a:rPr>
              <a:t>Gall bladder</a:t>
            </a:r>
          </a:p>
          <a:p>
            <a:pPr marL="914400" marR="0" lvl="1" indent="-457200" algn="l" rtl="0">
              <a:lnSpc>
                <a:spcPct val="90000"/>
              </a:lnSpc>
              <a:spcBef>
                <a:spcPts val="0"/>
              </a:spcBef>
              <a:spcAft>
                <a:spcPts val="0"/>
              </a:spcAft>
              <a:buClr>
                <a:srgbClr val="000000"/>
              </a:buClr>
              <a:buSzPct val="100000"/>
              <a:buFont typeface="Arial"/>
              <a:buChar char="•"/>
            </a:pPr>
            <a:r>
              <a:rPr lang="en-US" sz="3200" b="0" i="0" u="none" strike="noStrike" cap="none" baseline="0">
                <a:solidFill>
                  <a:srgbClr val="000000"/>
                </a:solidFill>
                <a:latin typeface="Cabin"/>
                <a:ea typeface="Cabin"/>
                <a:cs typeface="Cabin"/>
                <a:sym typeface="Cabin"/>
              </a:rPr>
              <a:t>Pancreas</a:t>
            </a:r>
          </a:p>
          <a:p>
            <a:pPr marL="0" marR="0" lvl="0" indent="0" algn="ctr" rtl="0">
              <a:lnSpc>
                <a:spcPct val="100000"/>
              </a:lnSpc>
              <a:spcBef>
                <a:spcPts val="0"/>
              </a:spcBef>
              <a:spcAft>
                <a:spcPts val="0"/>
              </a:spcAft>
              <a:buNone/>
            </a:pPr>
            <a:endParaRPr sz="3200" b="0" i="0" u="none" strike="noStrike" cap="none" baseline="0">
              <a:solidFill>
                <a:srgbClr val="000000"/>
              </a:solidFill>
              <a:latin typeface="Cabin"/>
              <a:ea typeface="Cabin"/>
              <a:cs typeface="Cabin"/>
              <a:sym typeface="Cabin"/>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Shape 307"/>
          <p:cNvPicPr preferRelativeResize="0"/>
          <p:nvPr/>
        </p:nvPicPr>
        <p:blipFill rotWithShape="1">
          <a:blip r:embed="rId3">
            <a:alphaModFix/>
          </a:blip>
          <a:srcRect/>
          <a:stretch/>
        </p:blipFill>
        <p:spPr>
          <a:xfrm>
            <a:off x="5181600" y="68261"/>
            <a:ext cx="3962399" cy="4865687"/>
          </a:xfrm>
          <a:prstGeom prst="rect">
            <a:avLst/>
          </a:prstGeom>
          <a:noFill/>
          <a:ln>
            <a:noFill/>
          </a:ln>
        </p:spPr>
      </p:pic>
      <p:sp>
        <p:nvSpPr>
          <p:cNvPr id="308" name="Shape 308"/>
          <p:cNvSpPr txBox="1">
            <a:spLocks noGrp="1"/>
          </p:cNvSpPr>
          <p:nvPr>
            <p:ph type="title"/>
          </p:nvPr>
        </p:nvSpPr>
        <p:spPr>
          <a:xfrm>
            <a:off x="-76200" y="0"/>
            <a:ext cx="592772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4800" b="0" i="0" u="none" strike="noStrike" cap="none" baseline="0">
                <a:solidFill>
                  <a:srgbClr val="2C7C9F"/>
                </a:solidFill>
                <a:latin typeface="Arial"/>
                <a:ea typeface="Arial"/>
                <a:cs typeface="Arial"/>
                <a:sym typeface="Arial"/>
              </a:rPr>
              <a:t>Accessory Organs</a:t>
            </a:r>
          </a:p>
        </p:txBody>
      </p:sp>
      <p:sp>
        <p:nvSpPr>
          <p:cNvPr id="309" name="Shape 309"/>
          <p:cNvSpPr txBox="1">
            <a:spLocks noGrp="1"/>
          </p:cNvSpPr>
          <p:nvPr>
            <p:ph type="body" idx="1"/>
          </p:nvPr>
        </p:nvSpPr>
        <p:spPr>
          <a:xfrm>
            <a:off x="533400" y="1143000"/>
            <a:ext cx="4876799" cy="3771900"/>
          </a:xfrm>
          <a:prstGeom prst="rect">
            <a:avLst/>
          </a:prstGeom>
          <a:noFill/>
          <a:ln>
            <a:noFill/>
          </a:ln>
        </p:spPr>
        <p:txBody>
          <a:bodyPr lIns="38100" tIns="38100" rIns="38100" bIns="38100" anchor="t" anchorCtr="0">
            <a:noAutofit/>
          </a:bodyPr>
          <a:lstStyle/>
          <a:p>
            <a:pPr marL="349250" marR="0" lvl="0" indent="-349250" algn="l" rtl="0">
              <a:lnSpc>
                <a:spcPct val="90000"/>
              </a:lnSpc>
              <a:spcBef>
                <a:spcPts val="0"/>
              </a:spcBef>
              <a:spcAft>
                <a:spcPts val="0"/>
              </a:spcAft>
              <a:buClr>
                <a:srgbClr val="6EB7D7"/>
              </a:buClr>
              <a:buSzPct val="110000"/>
              <a:buFont typeface="Noto Symbol"/>
              <a:buChar char="●"/>
            </a:pPr>
            <a:r>
              <a:rPr lang="en-US" sz="2800" b="1" i="0" u="none" strike="noStrike" cap="none" baseline="0">
                <a:solidFill>
                  <a:srgbClr val="595959"/>
                </a:solidFill>
                <a:latin typeface="Arial"/>
                <a:ea typeface="Arial"/>
                <a:cs typeface="Arial"/>
                <a:sym typeface="Arial"/>
              </a:rPr>
              <a:t>Liver </a:t>
            </a:r>
          </a:p>
          <a:p>
            <a:pPr marL="647700" marR="0" lvl="1" indent="-342900" algn="l" rtl="0">
              <a:lnSpc>
                <a:spcPct val="9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Largest gland of the body</a:t>
            </a:r>
          </a:p>
          <a:p>
            <a:pPr marL="647700" marR="0" lvl="1" indent="-342900" algn="l" rtl="0">
              <a:lnSpc>
                <a:spcPct val="9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Stores vitamins A,D,E,K </a:t>
            </a:r>
          </a:p>
          <a:p>
            <a:pPr marL="647700" marR="0" lvl="1" indent="-342900" algn="l" rtl="0">
              <a:lnSpc>
                <a:spcPct val="9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Stores sugar and glycogen</a:t>
            </a:r>
          </a:p>
          <a:p>
            <a:pPr marL="647700" marR="0" lvl="1" indent="-342900" algn="l" rtl="0">
              <a:lnSpc>
                <a:spcPct val="9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Produces </a:t>
            </a:r>
            <a:r>
              <a:rPr lang="en-US" sz="2400" b="1" i="0" u="none" strike="noStrike" cap="none" baseline="0">
                <a:solidFill>
                  <a:srgbClr val="FF0000"/>
                </a:solidFill>
                <a:latin typeface="Arial"/>
                <a:ea typeface="Arial"/>
                <a:cs typeface="Arial"/>
                <a:sym typeface="Arial"/>
              </a:rPr>
              <a:t>bile</a:t>
            </a:r>
            <a:r>
              <a:rPr lang="en-US" sz="2400" b="0" i="0" u="none" strike="noStrike" cap="none" baseline="0">
                <a:solidFill>
                  <a:srgbClr val="595959"/>
                </a:solidFill>
                <a:latin typeface="Arial"/>
                <a:ea typeface="Arial"/>
                <a:cs typeface="Arial"/>
                <a:sym typeface="Arial"/>
              </a:rPr>
              <a:t> (watery, greenish substance) </a:t>
            </a:r>
          </a:p>
          <a:p>
            <a:pPr marL="647700" marR="0" lvl="1" indent="-342900" algn="l" rtl="0">
              <a:lnSpc>
                <a:spcPct val="9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Secretes bile to the gall bladder via the hepatic duct and cystic duct.</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Shape 315"/>
          <p:cNvPicPr preferRelativeResize="0"/>
          <p:nvPr/>
        </p:nvPicPr>
        <p:blipFill rotWithShape="1">
          <a:blip r:embed="rId3">
            <a:alphaModFix/>
          </a:blip>
          <a:srcRect/>
          <a:stretch/>
        </p:blipFill>
        <p:spPr>
          <a:xfrm>
            <a:off x="4408487" y="1116012"/>
            <a:ext cx="4430712" cy="3589337"/>
          </a:xfrm>
          <a:prstGeom prst="rect">
            <a:avLst/>
          </a:prstGeom>
          <a:noFill/>
          <a:ln>
            <a:noFill/>
          </a:ln>
        </p:spPr>
      </p:pic>
      <p:sp>
        <p:nvSpPr>
          <p:cNvPr id="316" name="Shape 316"/>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Accessory Organs</a:t>
            </a:r>
          </a:p>
        </p:txBody>
      </p:sp>
      <p:sp>
        <p:nvSpPr>
          <p:cNvPr id="317" name="Shape 317"/>
          <p:cNvSpPr txBox="1">
            <a:spLocks noGrp="1"/>
          </p:cNvSpPr>
          <p:nvPr>
            <p:ph type="body" idx="1"/>
          </p:nvPr>
        </p:nvSpPr>
        <p:spPr>
          <a:xfrm>
            <a:off x="228600" y="1143000"/>
            <a:ext cx="4800600" cy="3790949"/>
          </a:xfrm>
          <a:prstGeom prst="rect">
            <a:avLst/>
          </a:prstGeom>
          <a:noFill/>
          <a:ln>
            <a:noFill/>
          </a:ln>
        </p:spPr>
        <p:txBody>
          <a:bodyPr lIns="38100" tIns="38100" rIns="38100" bIns="38100" anchor="t" anchorCtr="0">
            <a:noAutofit/>
          </a:bodyPr>
          <a:lstStyle/>
          <a:p>
            <a:pPr marL="0" marR="0" lvl="0" indent="0" algn="l" rtl="0">
              <a:lnSpc>
                <a:spcPct val="90000"/>
              </a:lnSpc>
              <a:spcBef>
                <a:spcPts val="0"/>
              </a:spcBef>
              <a:spcAft>
                <a:spcPts val="0"/>
              </a:spcAft>
              <a:buClr>
                <a:srgbClr val="6EB7D7"/>
              </a:buClr>
              <a:buSzPct val="25000"/>
              <a:buFont typeface="Noto Symbol"/>
              <a:buNone/>
            </a:pPr>
            <a:r>
              <a:rPr lang="en-US" sz="2800" b="1" i="0" u="none" strike="noStrike" cap="none" baseline="0">
                <a:solidFill>
                  <a:srgbClr val="595959"/>
                </a:solidFill>
                <a:latin typeface="Arial"/>
                <a:ea typeface="Arial"/>
                <a:cs typeface="Arial"/>
                <a:sym typeface="Arial"/>
              </a:rPr>
              <a:t>Gall bladder </a:t>
            </a:r>
          </a:p>
          <a:p>
            <a:pPr marL="647700" marR="0" lvl="1" indent="-342900" algn="l" rtl="0">
              <a:lnSpc>
                <a:spcPct val="9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 Stores bile in between meals</a:t>
            </a:r>
          </a:p>
          <a:p>
            <a:pPr marL="647700" marR="0" lvl="1" indent="-342900" algn="l" rtl="0">
              <a:lnSpc>
                <a:spcPct val="9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 Secretes bile to the duodenum through the bile duct during mealtime. </a:t>
            </a:r>
          </a:p>
          <a:p>
            <a:pPr marL="930275" marR="0" lvl="2" indent="-282575" algn="l" rtl="0">
              <a:lnSpc>
                <a:spcPct val="90000"/>
              </a:lnSpc>
              <a:spcBef>
                <a:spcPts val="6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Bile contains bile salts, pigments, cholesterol and phospholipids.</a:t>
            </a:r>
          </a:p>
          <a:p>
            <a:pPr marL="930275" marR="0" lvl="2" indent="-282575" algn="l" rtl="0">
              <a:lnSpc>
                <a:spcPct val="90000"/>
              </a:lnSpc>
              <a:spcBef>
                <a:spcPts val="6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Bile is an emulsifier NOT an enzyme.</a:t>
            </a:r>
          </a:p>
          <a:p>
            <a:pPr marL="930275" marR="0" lvl="2" indent="-282575" algn="l" rtl="0">
              <a:lnSpc>
                <a:spcPct val="90000"/>
              </a:lnSpc>
              <a:spcBef>
                <a:spcPts val="6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Emulsifier – dissolves fat into the watery contents of the intestine.</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3" name="Shape 323"/>
          <p:cNvPicPr preferRelativeResize="0"/>
          <p:nvPr/>
        </p:nvPicPr>
        <p:blipFill rotWithShape="1">
          <a:blip r:embed="rId3">
            <a:alphaModFix/>
          </a:blip>
          <a:srcRect/>
          <a:stretch/>
        </p:blipFill>
        <p:spPr>
          <a:xfrm>
            <a:off x="4038600" y="971550"/>
            <a:ext cx="4914899" cy="3695699"/>
          </a:xfrm>
          <a:prstGeom prst="rect">
            <a:avLst/>
          </a:prstGeom>
          <a:noFill/>
          <a:ln>
            <a:noFill/>
          </a:ln>
        </p:spPr>
      </p:pic>
      <p:sp>
        <p:nvSpPr>
          <p:cNvPr id="324" name="Shape 324"/>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6000" b="0" i="0" u="none" strike="noStrike" cap="none" baseline="0">
                <a:solidFill>
                  <a:srgbClr val="2C7C9F"/>
                </a:solidFill>
                <a:latin typeface="Arial"/>
                <a:ea typeface="Arial"/>
                <a:cs typeface="Arial"/>
                <a:sym typeface="Arial"/>
              </a:rPr>
              <a:t>Accessory Organs</a:t>
            </a:r>
          </a:p>
        </p:txBody>
      </p:sp>
      <p:sp>
        <p:nvSpPr>
          <p:cNvPr id="325" name="Shape 325"/>
          <p:cNvSpPr txBox="1">
            <a:spLocks noGrp="1"/>
          </p:cNvSpPr>
          <p:nvPr>
            <p:ph type="body" idx="1"/>
          </p:nvPr>
        </p:nvSpPr>
        <p:spPr>
          <a:xfrm>
            <a:off x="152400" y="1123950"/>
            <a:ext cx="4419599" cy="3848099"/>
          </a:xfrm>
          <a:prstGeom prst="rect">
            <a:avLst/>
          </a:prstGeom>
          <a:noFill/>
          <a:ln>
            <a:noFill/>
          </a:ln>
        </p:spPr>
        <p:txBody>
          <a:bodyPr lIns="38100" tIns="38100" rIns="38100" bIns="38100" anchor="t" anchorCtr="0">
            <a:noAutofit/>
          </a:bodyPr>
          <a:lstStyle/>
          <a:p>
            <a:pPr marL="349250" marR="0" lvl="0" indent="-349250" algn="l" rtl="0">
              <a:lnSpc>
                <a:spcPct val="90000"/>
              </a:lnSpc>
              <a:spcBef>
                <a:spcPts val="0"/>
              </a:spcBef>
              <a:spcAft>
                <a:spcPts val="0"/>
              </a:spcAft>
              <a:buClr>
                <a:srgbClr val="6EB7D7"/>
              </a:buClr>
              <a:buSzPct val="110000"/>
              <a:buFont typeface="Noto Symbol"/>
              <a:buChar char="●"/>
            </a:pPr>
            <a:r>
              <a:rPr lang="en-US" sz="2800" b="1" i="0" u="none" strike="noStrike" cap="none" baseline="0">
                <a:solidFill>
                  <a:srgbClr val="595959"/>
                </a:solidFill>
                <a:latin typeface="Arial"/>
                <a:ea typeface="Arial"/>
                <a:cs typeface="Arial"/>
                <a:sym typeface="Arial"/>
              </a:rPr>
              <a:t>Pancreas</a:t>
            </a:r>
          </a:p>
          <a:p>
            <a:pPr marL="647700" marR="0" lvl="1" indent="-342900" algn="l" rtl="0">
              <a:lnSpc>
                <a:spcPct val="9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Produces a juice that contains enzymes (</a:t>
            </a:r>
            <a:r>
              <a:rPr lang="en-US" sz="2400" b="1" i="0" u="none" strike="noStrike" cap="none" baseline="0">
                <a:solidFill>
                  <a:srgbClr val="0070C0"/>
                </a:solidFill>
                <a:latin typeface="Arial"/>
                <a:ea typeface="Arial"/>
                <a:cs typeface="Arial"/>
                <a:sym typeface="Arial"/>
              </a:rPr>
              <a:t>amylase and insulin</a:t>
            </a:r>
            <a:r>
              <a:rPr lang="en-US" sz="2400" b="0" i="0" u="none" strike="noStrike" cap="none" baseline="0">
                <a:solidFill>
                  <a:srgbClr val="595959"/>
                </a:solidFill>
                <a:latin typeface="Arial"/>
                <a:ea typeface="Arial"/>
                <a:cs typeface="Arial"/>
                <a:sym typeface="Arial"/>
              </a:rPr>
              <a:t>) to break down carbohydrates, fats and protein.</a:t>
            </a:r>
          </a:p>
          <a:p>
            <a:pPr marL="647700" marR="0" lvl="1" indent="-342900" algn="l" rtl="0">
              <a:lnSpc>
                <a:spcPct val="90000"/>
              </a:lnSpc>
              <a:spcBef>
                <a:spcPts val="600"/>
              </a:spcBef>
              <a:spcAft>
                <a:spcPts val="0"/>
              </a:spcAft>
              <a:buClr>
                <a:srgbClr val="205C77"/>
              </a:buClr>
              <a:buFont typeface="Noto Symbol"/>
              <a:buNone/>
            </a:pPr>
            <a:endParaRPr sz="2400" b="0" i="0" u="none" strike="noStrike" cap="none" baseline="0">
              <a:solidFill>
                <a:srgbClr val="595959"/>
              </a:solidFill>
              <a:latin typeface="Arial"/>
              <a:ea typeface="Arial"/>
              <a:cs typeface="Arial"/>
              <a:sym typeface="Arial"/>
            </a:endParaRPr>
          </a:p>
          <a:p>
            <a:pPr marL="647700" marR="0" lvl="1" indent="-342900" algn="l" rtl="0">
              <a:lnSpc>
                <a:spcPct val="9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Secretes the juice into the duodenum through the pancreatic duct.</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Shape 331"/>
          <p:cNvSpPr txBox="1">
            <a:spLocks noGrp="1"/>
          </p:cNvSpPr>
          <p:nvPr>
            <p:ph type="title"/>
          </p:nvPr>
        </p:nvSpPr>
        <p:spPr>
          <a:xfrm>
            <a:off x="549275" y="127635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2800" b="1" i="0" u="none" strike="noStrike" cap="none" baseline="0">
                <a:solidFill>
                  <a:srgbClr val="2C7C9F"/>
                </a:solidFill>
                <a:latin typeface="Arial"/>
                <a:ea typeface="Arial"/>
                <a:cs typeface="Arial"/>
                <a:sym typeface="Arial"/>
              </a:rPr>
              <a:t>Two Types of Wastes</a:t>
            </a:r>
          </a:p>
        </p:txBody>
      </p:sp>
      <p:sp>
        <p:nvSpPr>
          <p:cNvPr id="332" name="Shape 332"/>
          <p:cNvSpPr txBox="1">
            <a:spLocks noGrp="1"/>
          </p:cNvSpPr>
          <p:nvPr>
            <p:ph type="body" idx="1"/>
          </p:nvPr>
        </p:nvSpPr>
        <p:spPr>
          <a:xfrm>
            <a:off x="549275" y="2343150"/>
            <a:ext cx="8042274" cy="2743199"/>
          </a:xfrm>
          <a:prstGeom prst="rect">
            <a:avLst/>
          </a:prstGeom>
          <a:noFill/>
          <a:ln>
            <a:noFill/>
          </a:ln>
        </p:spPr>
        <p:txBody>
          <a:bodyPr lIns="38100" tIns="38100" rIns="38100" bIns="38100" anchor="t" anchorCtr="0">
            <a:noAutofit/>
          </a:bodyPr>
          <a:lstStyle/>
          <a:p>
            <a:pPr marL="349250" marR="0" lvl="0" indent="-349250" algn="l" rtl="0">
              <a:lnSpc>
                <a:spcPct val="90000"/>
              </a:lnSpc>
              <a:spcBef>
                <a:spcPts val="0"/>
              </a:spcBef>
              <a:spcAft>
                <a:spcPts val="0"/>
              </a:spcAft>
              <a:buClr>
                <a:srgbClr val="6EB7D7"/>
              </a:buClr>
              <a:buSzPct val="110000"/>
              <a:buFont typeface="Noto Symbol"/>
              <a:buChar char="●"/>
            </a:pPr>
            <a:r>
              <a:rPr lang="en-US" sz="2200" b="0" i="0" u="none" strike="noStrike" cap="none" baseline="0">
                <a:solidFill>
                  <a:srgbClr val="595959"/>
                </a:solidFill>
                <a:latin typeface="Arial"/>
                <a:ea typeface="Arial"/>
                <a:cs typeface="Arial"/>
                <a:sym typeface="Arial"/>
              </a:rPr>
              <a:t>Solid Waste – from the Digestive System in the form of feces.</a:t>
            </a:r>
          </a:p>
          <a:p>
            <a:pPr marL="349250" marR="0" lvl="0" indent="-349250" algn="l" rtl="0">
              <a:lnSpc>
                <a:spcPct val="90000"/>
              </a:lnSpc>
              <a:spcBef>
                <a:spcPts val="2000"/>
              </a:spcBef>
              <a:spcAft>
                <a:spcPts val="0"/>
              </a:spcAft>
              <a:buClr>
                <a:srgbClr val="6EB7D7"/>
              </a:buClr>
              <a:buSzPct val="110000"/>
              <a:buFont typeface="Noto Symbol"/>
              <a:buChar char="●"/>
            </a:pPr>
            <a:r>
              <a:rPr lang="en-US" sz="2200" b="0" i="0" u="none" strike="noStrike" cap="none" baseline="0">
                <a:solidFill>
                  <a:srgbClr val="595959"/>
                </a:solidFill>
                <a:latin typeface="Arial"/>
                <a:ea typeface="Arial"/>
                <a:cs typeface="Arial"/>
                <a:sym typeface="Arial"/>
              </a:rPr>
              <a:t>Metabolic Wastes – produced by chemical reactions like respiration, hydrolysis, synthesis and neutralization.</a:t>
            </a:r>
          </a:p>
          <a:p>
            <a:pPr marL="647700" marR="0" lvl="1" indent="-342900" algn="l" rtl="0">
              <a:lnSpc>
                <a:spcPct val="9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Water</a:t>
            </a:r>
          </a:p>
          <a:p>
            <a:pPr marL="647700" marR="0" lvl="1" indent="-342900" algn="l" rtl="0">
              <a:lnSpc>
                <a:spcPct val="9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Carbon Dioxide</a:t>
            </a:r>
          </a:p>
          <a:p>
            <a:pPr marL="647700" marR="0" lvl="1" indent="-342900" algn="l" rtl="0">
              <a:lnSpc>
                <a:spcPct val="9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Salts</a:t>
            </a:r>
          </a:p>
          <a:p>
            <a:pPr marL="647700" marR="0" lvl="1" indent="-342900" algn="l" rtl="0">
              <a:lnSpc>
                <a:spcPct val="9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Urea</a:t>
            </a:r>
          </a:p>
          <a:p>
            <a:pPr marL="349250" marR="0" lvl="0" indent="-195580" algn="l" rtl="0">
              <a:spcBef>
                <a:spcPts val="2000"/>
              </a:spcBef>
              <a:spcAft>
                <a:spcPts val="0"/>
              </a:spcAft>
              <a:buClr>
                <a:srgbClr val="6EB7D7"/>
              </a:buClr>
              <a:buFont typeface="Noto Symbol"/>
              <a:buNone/>
            </a:pPr>
            <a:endParaRPr sz="2200" b="0" i="0" u="none" strike="noStrike" cap="none" baseline="0">
              <a:solidFill>
                <a:srgbClr val="595959"/>
              </a:solidFill>
              <a:latin typeface="Arial"/>
              <a:ea typeface="Arial"/>
              <a:cs typeface="Arial"/>
              <a:sym typeface="Arial"/>
            </a:endParaRPr>
          </a:p>
        </p:txBody>
      </p:sp>
      <p:sp>
        <p:nvSpPr>
          <p:cNvPr id="333" name="Shape 333"/>
          <p:cNvSpPr txBox="1"/>
          <p:nvPr/>
        </p:nvSpPr>
        <p:spPr>
          <a:xfrm>
            <a:off x="1304925" y="1454150"/>
            <a:ext cx="6476999" cy="110172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4800" b="0" i="0" u="none" strike="noStrike" cap="none" baseline="0">
                <a:solidFill>
                  <a:srgbClr val="2C7C9F"/>
                </a:solidFill>
                <a:latin typeface="Arial"/>
                <a:ea typeface="Arial"/>
                <a:cs typeface="Arial"/>
                <a:sym typeface="Arial"/>
              </a:rPr>
              <a:t>The Excretory System</a:t>
            </a:r>
          </a:p>
          <a:p>
            <a:pPr marL="0" marR="0" lvl="0" indent="0" algn="ctr" rtl="0">
              <a:lnSpc>
                <a:spcPct val="100000"/>
              </a:lnSpc>
              <a:spcBef>
                <a:spcPts val="0"/>
              </a:spcBef>
              <a:spcAft>
                <a:spcPts val="0"/>
              </a:spcAft>
              <a:buClr>
                <a:srgbClr val="2C7C9F"/>
              </a:buClr>
              <a:buSzPct val="25000"/>
              <a:buFont typeface="Arial"/>
              <a:buNone/>
            </a:pPr>
            <a:r>
              <a:rPr lang="en-US" sz="2400" b="0" i="0" u="none" strike="noStrike" cap="none" baseline="0">
                <a:solidFill>
                  <a:srgbClr val="2C7C9F"/>
                </a:solidFill>
                <a:latin typeface="Arial"/>
                <a:ea typeface="Arial"/>
                <a:cs typeface="Arial"/>
                <a:sym typeface="Arial"/>
              </a:rPr>
              <a:t>Gets rid of wastes and other substances that the body doesn’t need.</a:t>
            </a:r>
          </a:p>
          <a:p>
            <a:pPr marL="0" marR="0" lvl="0" indent="0" algn="ctr" rtl="0">
              <a:lnSpc>
                <a:spcPct val="100000"/>
              </a:lnSpc>
              <a:spcBef>
                <a:spcPts val="0"/>
              </a:spcBef>
              <a:spcAft>
                <a:spcPts val="0"/>
              </a:spcAft>
              <a:buNone/>
            </a:pPr>
            <a:endParaRPr sz="2400" b="0" i="0" u="none" strike="noStrike" cap="none" baseline="0">
              <a:solidFill>
                <a:srgbClr val="2C7C9F"/>
              </a:solidFill>
              <a:latin typeface="Arial"/>
              <a:ea typeface="Arial"/>
              <a:cs typeface="Arial"/>
              <a:sym typeface="Arial"/>
            </a:endParaRPr>
          </a:p>
        </p:txBody>
      </p: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Shape 339"/>
          <p:cNvSpPr txBox="1">
            <a:spLocks noGrp="1"/>
          </p:cNvSpPr>
          <p:nvPr>
            <p:ph type="title"/>
          </p:nvPr>
        </p:nvSpPr>
        <p:spPr>
          <a:xfrm>
            <a:off x="549275" y="0"/>
            <a:ext cx="8042274"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4600" b="0" i="0" u="none" strike="noStrike" cap="none" baseline="0">
                <a:solidFill>
                  <a:srgbClr val="2C7C9F"/>
                </a:solidFill>
                <a:latin typeface="Arial"/>
                <a:ea typeface="Arial"/>
                <a:cs typeface="Arial"/>
                <a:sym typeface="Arial"/>
              </a:rPr>
              <a:t>Organs of Excretion</a:t>
            </a:r>
          </a:p>
        </p:txBody>
      </p:sp>
      <p:sp>
        <p:nvSpPr>
          <p:cNvPr id="340" name="Shape 340"/>
          <p:cNvSpPr txBox="1">
            <a:spLocks noGrp="1"/>
          </p:cNvSpPr>
          <p:nvPr>
            <p:ph type="body" idx="1"/>
          </p:nvPr>
        </p:nvSpPr>
        <p:spPr>
          <a:xfrm>
            <a:off x="457200" y="1200150"/>
            <a:ext cx="8229600" cy="354330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800" b="1" i="0" u="none" strike="noStrike" cap="none" baseline="0">
                <a:solidFill>
                  <a:srgbClr val="595959"/>
                </a:solidFill>
                <a:latin typeface="Arial"/>
                <a:ea typeface="Arial"/>
                <a:cs typeface="Arial"/>
                <a:sym typeface="Arial"/>
              </a:rPr>
              <a:t>Skin </a:t>
            </a:r>
          </a:p>
          <a:p>
            <a:pPr marL="647700" marR="0" lvl="1" indent="-342900" algn="l" rtl="0">
              <a:lnSpc>
                <a:spcPct val="10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Allows water, salt and urea to diffuse from the blood (capillaries) into the sweat glands. </a:t>
            </a:r>
          </a:p>
          <a:p>
            <a:pPr marL="647700" marR="0" lvl="1" indent="-342900" algn="l" rtl="0">
              <a:lnSpc>
                <a:spcPct val="100000"/>
              </a:lnSpc>
              <a:spcBef>
                <a:spcPts val="600"/>
              </a:spcBef>
              <a:spcAft>
                <a:spcPts val="0"/>
              </a:spcAft>
              <a:buClr>
                <a:srgbClr val="205C77"/>
              </a:buClr>
              <a:buSzPct val="110000"/>
              <a:buFont typeface="Noto Symbol"/>
              <a:buChar char="●"/>
            </a:pPr>
            <a:r>
              <a:rPr lang="en-US" sz="2400" b="0" i="0" u="none" strike="noStrike" cap="none" baseline="0">
                <a:solidFill>
                  <a:srgbClr val="595959"/>
                </a:solidFill>
                <a:latin typeface="Arial"/>
                <a:ea typeface="Arial"/>
                <a:cs typeface="Arial"/>
                <a:sym typeface="Arial"/>
              </a:rPr>
              <a:t>Releases sweat from the sweat glands through the sweat ducts out to the skin pores.</a:t>
            </a:r>
          </a:p>
          <a:p>
            <a:pPr marL="349250" marR="0" lvl="0" indent="-349250" algn="l" rtl="0">
              <a:lnSpc>
                <a:spcPct val="100000"/>
              </a:lnSpc>
              <a:spcBef>
                <a:spcPts val="2000"/>
              </a:spcBef>
              <a:spcAft>
                <a:spcPts val="0"/>
              </a:spcAft>
              <a:buClr>
                <a:srgbClr val="6EB7D7"/>
              </a:buClr>
              <a:buSzPct val="110000"/>
              <a:buFont typeface="Noto Symbol"/>
              <a:buChar char="●"/>
            </a:pPr>
            <a:r>
              <a:rPr lang="en-US" sz="2800" b="1" i="0" u="none" strike="noStrike" cap="none" baseline="0">
                <a:solidFill>
                  <a:srgbClr val="595959"/>
                </a:solidFill>
                <a:latin typeface="Arial"/>
                <a:ea typeface="Arial"/>
                <a:cs typeface="Arial"/>
                <a:sym typeface="Arial"/>
              </a:rPr>
              <a:t>Lungs </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 Excretes the waste product of respiration during exhalation.</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 Carbon Dioxide and Water Vapor.</a:t>
            </a:r>
          </a:p>
          <a:p>
            <a:pPr marL="349250" marR="0" lvl="0" indent="-209550" algn="l" rtl="0">
              <a:spcBef>
                <a:spcPts val="2000"/>
              </a:spcBef>
              <a:spcAft>
                <a:spcPts val="0"/>
              </a:spcAft>
              <a:buClr>
                <a:srgbClr val="6EB7D7"/>
              </a:buClr>
              <a:buFont typeface="Noto Symbol"/>
              <a:buNone/>
            </a:pPr>
            <a:endParaRPr sz="20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Shape 346"/>
          <p:cNvSpPr txBox="1">
            <a:spLocks noGrp="1"/>
          </p:cNvSpPr>
          <p:nvPr>
            <p:ph type="title"/>
          </p:nvPr>
        </p:nvSpPr>
        <p:spPr>
          <a:xfrm>
            <a:off x="1924050" y="-111125"/>
            <a:ext cx="6838949" cy="1082675"/>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5400" b="0" i="0" u="none" strike="noStrike" cap="none" baseline="0">
                <a:solidFill>
                  <a:srgbClr val="2C7C9F"/>
                </a:solidFill>
                <a:latin typeface="Arial"/>
                <a:ea typeface="Arial"/>
                <a:cs typeface="Arial"/>
                <a:sym typeface="Arial"/>
              </a:rPr>
              <a:t>Organs of Excretion</a:t>
            </a:r>
          </a:p>
        </p:txBody>
      </p:sp>
      <p:sp>
        <p:nvSpPr>
          <p:cNvPr id="347" name="Shape 347"/>
          <p:cNvSpPr txBox="1">
            <a:spLocks noGrp="1"/>
          </p:cNvSpPr>
          <p:nvPr>
            <p:ph type="body" idx="1"/>
          </p:nvPr>
        </p:nvSpPr>
        <p:spPr>
          <a:xfrm>
            <a:off x="533400" y="666750"/>
            <a:ext cx="8229600" cy="2914649"/>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800" b="1" i="0" u="none" strike="noStrike" cap="none" baseline="0">
                <a:solidFill>
                  <a:srgbClr val="595959"/>
                </a:solidFill>
                <a:latin typeface="Arial"/>
                <a:ea typeface="Arial"/>
                <a:cs typeface="Arial"/>
                <a:sym typeface="Arial"/>
              </a:rPr>
              <a:t>Liver </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Part of the digestive, circulatory and excretory systems.</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Removes excess amino acids from the body.</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Breaks down the amino acids through </a:t>
            </a:r>
            <a:r>
              <a:rPr lang="en-US" sz="2000" b="1" i="0" u="none" strike="noStrike" cap="none" baseline="0">
                <a:solidFill>
                  <a:srgbClr val="0070C0"/>
                </a:solidFill>
                <a:latin typeface="Arial"/>
                <a:ea typeface="Arial"/>
                <a:cs typeface="Arial"/>
                <a:sym typeface="Arial"/>
              </a:rPr>
              <a:t>deamination</a:t>
            </a:r>
            <a:r>
              <a:rPr lang="en-US" sz="2000" b="0" i="0" u="none" strike="noStrike" cap="none" baseline="0">
                <a:solidFill>
                  <a:srgbClr val="0070C0"/>
                </a:solidFill>
                <a:latin typeface="Arial"/>
                <a:ea typeface="Arial"/>
                <a:cs typeface="Arial"/>
                <a:sym typeface="Arial"/>
              </a:rPr>
              <a:t> </a:t>
            </a:r>
            <a:r>
              <a:rPr lang="en-US" sz="2000" b="0" i="0" u="none" strike="noStrike" cap="none" baseline="0">
                <a:solidFill>
                  <a:srgbClr val="595959"/>
                </a:solidFill>
                <a:latin typeface="Arial"/>
                <a:ea typeface="Arial"/>
                <a:cs typeface="Arial"/>
                <a:sym typeface="Arial"/>
              </a:rPr>
              <a:t>to form the urea which is excreted in the urine.</a:t>
            </a:r>
          </a:p>
          <a:p>
            <a:pPr marL="349250" marR="0" lvl="0" indent="-349250" algn="l" rtl="0">
              <a:lnSpc>
                <a:spcPct val="100000"/>
              </a:lnSpc>
              <a:spcBef>
                <a:spcPts val="2000"/>
              </a:spcBef>
              <a:spcAft>
                <a:spcPts val="0"/>
              </a:spcAft>
              <a:buClr>
                <a:srgbClr val="6EB7D7"/>
              </a:buClr>
              <a:buSzPct val="110000"/>
              <a:buFont typeface="Noto Symbol"/>
              <a:buChar char="●"/>
            </a:pPr>
            <a:r>
              <a:rPr lang="en-US" sz="2800" b="1" i="0" u="none" strike="noStrike" cap="none" baseline="0">
                <a:solidFill>
                  <a:srgbClr val="595959"/>
                </a:solidFill>
                <a:latin typeface="Arial"/>
                <a:ea typeface="Arial"/>
                <a:cs typeface="Arial"/>
                <a:sym typeface="Arial"/>
              </a:rPr>
              <a:t>Kidneys</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Major excretory organs of the body which removes most of the body wastes.</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Purify blood by filtering out water, salts, digested food particles and urea in the form of urine.</a:t>
            </a:r>
          </a:p>
          <a:p>
            <a:pPr marL="647700" marR="0" lvl="1" indent="-342900" algn="l" rtl="0">
              <a:lnSpc>
                <a:spcPct val="100000"/>
              </a:lnSpc>
              <a:spcBef>
                <a:spcPts val="600"/>
              </a:spcBef>
              <a:spcAft>
                <a:spcPts val="0"/>
              </a:spcAft>
              <a:buClr>
                <a:srgbClr val="205C77"/>
              </a:buClr>
              <a:buSzPct val="110000"/>
              <a:buFont typeface="Noto Symbol"/>
              <a:buChar char="●"/>
            </a:pPr>
            <a:r>
              <a:rPr lang="en-US" sz="2000" b="0" i="0" u="none" strike="noStrike" cap="none" baseline="0">
                <a:solidFill>
                  <a:srgbClr val="595959"/>
                </a:solidFill>
                <a:latin typeface="Arial"/>
                <a:ea typeface="Arial"/>
                <a:cs typeface="Arial"/>
                <a:sym typeface="Arial"/>
              </a:rPr>
              <a:t>Urine passes out through the urinary tract.</a:t>
            </a:r>
          </a:p>
          <a:p>
            <a:pPr marL="647700" marR="0" lvl="1" indent="-203200" algn="l" rtl="0">
              <a:lnSpc>
                <a:spcPct val="100000"/>
              </a:lnSpc>
              <a:spcBef>
                <a:spcPts val="600"/>
              </a:spcBef>
              <a:spcAft>
                <a:spcPts val="0"/>
              </a:spcAft>
              <a:buClr>
                <a:srgbClr val="205C77"/>
              </a:buClr>
              <a:buFont typeface="Noto Symbol"/>
              <a:buNone/>
            </a:pPr>
            <a:endParaRPr sz="2000" b="0" i="0" u="none" strike="noStrike" cap="none" baseline="0">
              <a:solidFill>
                <a:srgbClr val="595959"/>
              </a:solidFill>
              <a:latin typeface="Arial"/>
              <a:ea typeface="Arial"/>
              <a:cs typeface="Arial"/>
              <a:sym typeface="Arial"/>
            </a:endParaRPr>
          </a:p>
          <a:p>
            <a:pPr marL="349250" marR="0" lvl="0" indent="-209550" algn="l" rtl="0">
              <a:spcBef>
                <a:spcPts val="2000"/>
              </a:spcBef>
              <a:spcAft>
                <a:spcPts val="0"/>
              </a:spcAft>
              <a:buClr>
                <a:srgbClr val="6EB7D7"/>
              </a:buClr>
              <a:buFont typeface="Noto Symbol"/>
              <a:buNone/>
            </a:pPr>
            <a:endParaRPr sz="20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Shape 353"/>
          <p:cNvPicPr preferRelativeResize="0"/>
          <p:nvPr/>
        </p:nvPicPr>
        <p:blipFill rotWithShape="1">
          <a:blip r:embed="rId3">
            <a:alphaModFix/>
          </a:blip>
          <a:srcRect t="11099"/>
          <a:stretch/>
        </p:blipFill>
        <p:spPr>
          <a:xfrm>
            <a:off x="665162" y="236537"/>
            <a:ext cx="8042274" cy="4926012"/>
          </a:xfrm>
          <a:prstGeom prst="rect">
            <a:avLst/>
          </a:prstGeom>
          <a:noFill/>
          <a:ln>
            <a:noFill/>
          </a:ln>
        </p:spPr>
      </p:pic>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Shape 358"/>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22</a:t>
            </a:fld>
            <a:endParaRPr lang="en-US" sz="3600" b="0" i="0" u="none" strike="noStrike" cap="none" baseline="0">
              <a:solidFill>
                <a:srgbClr val="FFFFFF"/>
              </a:solidFill>
              <a:latin typeface="Arial"/>
              <a:ea typeface="Arial"/>
              <a:cs typeface="Arial"/>
              <a:sym typeface="Arial"/>
            </a:endParaRPr>
          </a:p>
        </p:txBody>
      </p:sp>
      <p:sp>
        <p:nvSpPr>
          <p:cNvPr id="359" name="Shape 359"/>
          <p:cNvSpPr txBox="1"/>
          <p:nvPr/>
        </p:nvSpPr>
        <p:spPr>
          <a:xfrm>
            <a:off x="533400" y="1504950"/>
            <a:ext cx="8229600" cy="2181224"/>
          </a:xfrm>
          <a:prstGeom prst="rect">
            <a:avLst/>
          </a:prstGeom>
          <a:noFill/>
          <a:ln>
            <a:noFill/>
          </a:ln>
        </p:spPr>
        <p:txBody>
          <a:bodyPr lIns="0" tIns="0" rIns="457200" bIns="0" anchor="t" anchorCtr="0">
            <a:noAutofit/>
          </a:bodyPr>
          <a:lstStyle/>
          <a:p>
            <a:pPr marL="457200" marR="0" lvl="0" indent="-228600" algn="ctr" rtl="0">
              <a:lnSpc>
                <a:spcPct val="100000"/>
              </a:lnSpc>
              <a:spcBef>
                <a:spcPts val="0"/>
              </a:spcBef>
              <a:spcAft>
                <a:spcPts val="0"/>
              </a:spcAft>
              <a:buClr>
                <a:schemeClr val="dk1"/>
              </a:buClr>
              <a:buSzPct val="25000"/>
              <a:buFont typeface="Arial"/>
              <a:buNone/>
            </a:pPr>
            <a:r>
              <a:rPr lang="en-US" sz="4000" b="1" i="0" u="none" strike="noStrike" cap="none" baseline="0">
                <a:solidFill>
                  <a:schemeClr val="dk1"/>
                </a:solidFill>
                <a:latin typeface="Arial"/>
                <a:ea typeface="Arial"/>
                <a:cs typeface="Arial"/>
                <a:sym typeface="Arial"/>
              </a:rPr>
              <a:t>What conditions within the gut masquerade as systemic diseases like Lupus and Rheumatoid Arthritis?</a:t>
            </a:r>
          </a:p>
          <a:p>
            <a:pPr marL="0" marR="0" lvl="0" indent="0" algn="ctr" rtl="0">
              <a:lnSpc>
                <a:spcPct val="100000"/>
              </a:lnSpc>
              <a:spcBef>
                <a:spcPts val="0"/>
              </a:spcBef>
              <a:spcAft>
                <a:spcPts val="0"/>
              </a:spcAft>
              <a:buNone/>
            </a:pPr>
            <a:endParaRPr sz="4000" b="1" i="0" u="none" strike="noStrike" cap="none" baseline="0">
              <a:solidFill>
                <a:schemeClr val="dk1"/>
              </a:solidFill>
              <a:latin typeface="Arial"/>
              <a:ea typeface="Arial"/>
              <a:cs typeface="Arial"/>
              <a:sym typeface="Arial"/>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Shape 364"/>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23</a:t>
            </a:fld>
            <a:endParaRPr lang="en-US" sz="3600" b="0" i="0" u="none" strike="noStrike" cap="none" baseline="0">
              <a:solidFill>
                <a:srgbClr val="FFFFFF"/>
              </a:solidFill>
              <a:latin typeface="Arial"/>
              <a:ea typeface="Arial"/>
              <a:cs typeface="Arial"/>
              <a:sym typeface="Arial"/>
            </a:endParaRPr>
          </a:p>
        </p:txBody>
      </p:sp>
      <p:sp>
        <p:nvSpPr>
          <p:cNvPr id="365" name="Shape 365"/>
          <p:cNvSpPr txBox="1">
            <a:spLocks noGrp="1"/>
          </p:cNvSpPr>
          <p:nvPr>
            <p:ph type="body" idx="1"/>
          </p:nvPr>
        </p:nvSpPr>
        <p:spPr>
          <a:xfrm>
            <a:off x="549275" y="895350"/>
            <a:ext cx="8042274" cy="3257550"/>
          </a:xfrm>
          <a:prstGeom prst="rect">
            <a:avLst/>
          </a:prstGeom>
          <a:noFill/>
          <a:ln>
            <a:noFill/>
          </a:ln>
        </p:spPr>
        <p:txBody>
          <a:bodyPr lIns="38100" tIns="38100" rIns="38100" bIns="38100" anchor="t" anchorCtr="0">
            <a:noAutofit/>
          </a:bodyPr>
          <a:lstStyle/>
          <a:p>
            <a:pPr marL="1546225" marR="0" lvl="4" indent="-288925" algn="l" rtl="0">
              <a:lnSpc>
                <a:spcPct val="100000"/>
              </a:lnSpc>
              <a:spcBef>
                <a:spcPts val="0"/>
              </a:spcBef>
              <a:spcAft>
                <a:spcPts val="0"/>
              </a:spcAft>
              <a:buClr>
                <a:srgbClr val="6EB7D7"/>
              </a:buClr>
              <a:buSzPct val="109999"/>
              <a:buFont typeface="Noto Symbol"/>
              <a:buChar char="●"/>
            </a:pPr>
            <a:r>
              <a:rPr lang="en-US" sz="3600" b="0" i="0" u="none" strike="noStrike" cap="none" baseline="0">
                <a:solidFill>
                  <a:srgbClr val="595959"/>
                </a:solidFill>
                <a:latin typeface="Arial"/>
                <a:ea typeface="Arial"/>
                <a:cs typeface="Arial"/>
                <a:sym typeface="Arial"/>
              </a:rPr>
              <a:t>Inflammatory conditions, </a:t>
            </a:r>
          </a:p>
          <a:p>
            <a:pPr marL="1546225" marR="0" lvl="4" indent="-288925" algn="l" rtl="0">
              <a:lnSpc>
                <a:spcPct val="100000"/>
              </a:lnSpc>
              <a:spcBef>
                <a:spcPts val="600"/>
              </a:spcBef>
              <a:spcAft>
                <a:spcPts val="0"/>
              </a:spcAft>
              <a:buClr>
                <a:srgbClr val="6EB7D7"/>
              </a:buClr>
              <a:buSzPct val="109999"/>
              <a:buFont typeface="Noto Symbol"/>
              <a:buChar char="●"/>
            </a:pPr>
            <a:r>
              <a:rPr lang="en-US" sz="3600" b="0" i="0" u="none" strike="noStrike" cap="none" baseline="0">
                <a:solidFill>
                  <a:srgbClr val="595959"/>
                </a:solidFill>
                <a:latin typeface="Arial"/>
                <a:ea typeface="Arial"/>
                <a:cs typeface="Arial"/>
                <a:sym typeface="Arial"/>
              </a:rPr>
              <a:t>Auto-immune conditions, </a:t>
            </a:r>
          </a:p>
          <a:p>
            <a:pPr marL="1546225" marR="0" lvl="4" indent="-288925" algn="l" rtl="0">
              <a:lnSpc>
                <a:spcPct val="100000"/>
              </a:lnSpc>
              <a:spcBef>
                <a:spcPts val="600"/>
              </a:spcBef>
              <a:spcAft>
                <a:spcPts val="0"/>
              </a:spcAft>
              <a:buClr>
                <a:srgbClr val="6EB7D7"/>
              </a:buClr>
              <a:buSzPct val="109999"/>
              <a:buFont typeface="Noto Symbol"/>
              <a:buChar char="●"/>
            </a:pPr>
            <a:r>
              <a:rPr lang="en-US" sz="3600" b="0" i="0" u="none" strike="noStrike" cap="none" baseline="0">
                <a:solidFill>
                  <a:srgbClr val="595959"/>
                </a:solidFill>
                <a:latin typeface="Arial"/>
                <a:ea typeface="Arial"/>
                <a:cs typeface="Arial"/>
                <a:sym typeface="Arial"/>
              </a:rPr>
              <a:t>Mood and behavior disturbances, </a:t>
            </a:r>
          </a:p>
          <a:p>
            <a:pPr marL="1546225" marR="0" lvl="4" indent="-288925" algn="l" rtl="0">
              <a:lnSpc>
                <a:spcPct val="100000"/>
              </a:lnSpc>
              <a:spcBef>
                <a:spcPts val="600"/>
              </a:spcBef>
              <a:spcAft>
                <a:spcPts val="0"/>
              </a:spcAft>
              <a:buClr>
                <a:srgbClr val="6EB7D7"/>
              </a:buClr>
              <a:buSzPct val="109999"/>
              <a:buFont typeface="Noto Symbol"/>
              <a:buChar char="●"/>
            </a:pPr>
            <a:r>
              <a:rPr lang="en-US" sz="3600" b="0" i="0" u="none" strike="noStrike" cap="none" baseline="0">
                <a:solidFill>
                  <a:srgbClr val="595959"/>
                </a:solidFill>
                <a:latin typeface="Arial"/>
                <a:ea typeface="Arial"/>
                <a:cs typeface="Arial"/>
                <a:sym typeface="Arial"/>
              </a:rPr>
              <a:t>Obesity, </a:t>
            </a:r>
          </a:p>
          <a:p>
            <a:pPr marL="1546225" marR="0" lvl="4" indent="-288925" algn="l" rtl="0">
              <a:lnSpc>
                <a:spcPct val="100000"/>
              </a:lnSpc>
              <a:spcBef>
                <a:spcPts val="600"/>
              </a:spcBef>
              <a:spcAft>
                <a:spcPts val="0"/>
              </a:spcAft>
              <a:buClr>
                <a:srgbClr val="6EB7D7"/>
              </a:buClr>
              <a:buSzPct val="109999"/>
              <a:buFont typeface="Noto Symbol"/>
              <a:buChar char="●"/>
            </a:pPr>
            <a:r>
              <a:rPr lang="en-US" sz="3600" b="0" i="0" u="none" strike="noStrike" cap="none" baseline="0">
                <a:solidFill>
                  <a:srgbClr val="595959"/>
                </a:solidFill>
                <a:latin typeface="Arial"/>
                <a:ea typeface="Arial"/>
                <a:cs typeface="Arial"/>
                <a:sym typeface="Arial"/>
              </a:rPr>
              <a:t>Food allergies</a:t>
            </a: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Shape 370"/>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24</a:t>
            </a:fld>
            <a:endParaRPr lang="en-US" sz="3600" b="0" i="0" u="none" strike="noStrike" cap="none" baseline="0">
              <a:solidFill>
                <a:srgbClr val="FFFFFF"/>
              </a:solidFill>
              <a:latin typeface="Arial"/>
              <a:ea typeface="Arial"/>
              <a:cs typeface="Arial"/>
              <a:sym typeface="Arial"/>
            </a:endParaRPr>
          </a:p>
        </p:txBody>
      </p:sp>
      <p:sp>
        <p:nvSpPr>
          <p:cNvPr id="371" name="Shape 371"/>
          <p:cNvSpPr txBox="1">
            <a:spLocks noGrp="1"/>
          </p:cNvSpPr>
          <p:nvPr>
            <p:ph type="body" idx="1"/>
          </p:nvPr>
        </p:nvSpPr>
        <p:spPr>
          <a:xfrm>
            <a:off x="415925" y="742950"/>
            <a:ext cx="8042274" cy="32575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400" b="1" i="0" u="none" strike="noStrike" cap="none" baseline="0">
                <a:solidFill>
                  <a:srgbClr val="595959"/>
                </a:solidFill>
                <a:latin typeface="Arial"/>
                <a:ea typeface="Arial"/>
                <a:cs typeface="Arial"/>
                <a:sym typeface="Arial"/>
              </a:rPr>
              <a:t>Digestive Enzymes</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Since flatulence and bloating are usually caused by poor digestion of a certain food or a meal, digestive enzymes can offer relief as they help to break down the problem-causing foods. </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Enzymes should be taken before meals for the best results.</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Common digestive enzymes include:</a:t>
            </a: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Shape 376"/>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25</a:t>
            </a:fld>
            <a:endParaRPr lang="en-US" sz="3600" b="0" i="0" u="none" strike="noStrike" cap="none" baseline="0">
              <a:solidFill>
                <a:srgbClr val="FFFFFF"/>
              </a:solidFill>
              <a:latin typeface="Arial"/>
              <a:ea typeface="Arial"/>
              <a:cs typeface="Arial"/>
              <a:sym typeface="Arial"/>
            </a:endParaRPr>
          </a:p>
        </p:txBody>
      </p:sp>
      <p:sp>
        <p:nvSpPr>
          <p:cNvPr id="377" name="Shape 377"/>
          <p:cNvSpPr txBox="1"/>
          <p:nvPr/>
        </p:nvSpPr>
        <p:spPr>
          <a:xfrm>
            <a:off x="463550" y="330200"/>
            <a:ext cx="8381999" cy="48323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400" b="1" i="0" u="none" strike="noStrike" cap="none" baseline="0">
                <a:solidFill>
                  <a:srgbClr val="000000"/>
                </a:solidFill>
                <a:latin typeface="Cabin"/>
                <a:ea typeface="Cabin"/>
                <a:cs typeface="Cabin"/>
                <a:sym typeface="Cabin"/>
              </a:rPr>
              <a:t>Enzymes involved in the break down of carbohydrates </a:t>
            </a:r>
          </a:p>
          <a:p>
            <a:pPr marL="0" marR="0" lvl="0" indent="0" algn="ctr" rtl="0">
              <a:lnSpc>
                <a:spcPct val="100000"/>
              </a:lnSpc>
              <a:spcBef>
                <a:spcPts val="0"/>
              </a:spcBef>
              <a:spcAft>
                <a:spcPts val="0"/>
              </a:spcAft>
              <a:buClr>
                <a:srgbClr val="000000"/>
              </a:buClr>
              <a:buSzPct val="25000"/>
              <a:buFont typeface="Cabin"/>
              <a:buNone/>
            </a:pPr>
            <a:r>
              <a:rPr lang="en-US" sz="2400" b="1" i="0" u="none" strike="noStrike" cap="none" baseline="0">
                <a:solidFill>
                  <a:srgbClr val="000000"/>
                </a:solidFill>
                <a:latin typeface="Cabin"/>
                <a:ea typeface="Cabin"/>
                <a:cs typeface="Cabin"/>
                <a:sym typeface="Cabin"/>
              </a:rPr>
              <a:t>(starches and sugars):</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Amylase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Glucoamylase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Alpha-galactosidase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Invertase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Diastase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Lactase</a:t>
            </a:r>
          </a:p>
          <a:p>
            <a:pPr marL="0" marR="0" lvl="0" indent="0" algn="ctr" rtl="0">
              <a:lnSpc>
                <a:spcPct val="100000"/>
              </a:lnSpc>
              <a:spcBef>
                <a:spcPts val="0"/>
              </a:spcBef>
              <a:spcAft>
                <a:spcPts val="0"/>
              </a:spcAft>
              <a:buClr>
                <a:srgbClr val="000000"/>
              </a:buClr>
              <a:buFont typeface="Cabin"/>
              <a:buNone/>
            </a:pPr>
            <a:endParaRPr sz="2400" b="0" i="0" u="none" strike="noStrike" cap="none" baseline="0">
              <a:solidFill>
                <a:srgbClr val="000000"/>
              </a:solidFill>
              <a:latin typeface="Cabin"/>
              <a:ea typeface="Cabin"/>
              <a:cs typeface="Cabin"/>
              <a:sym typeface="Cabin"/>
            </a:endParaRPr>
          </a:p>
          <a:p>
            <a:pPr marL="0" marR="0" lvl="0" indent="0" algn="ctr" rtl="0">
              <a:lnSpc>
                <a:spcPct val="100000"/>
              </a:lnSpc>
              <a:spcBef>
                <a:spcPts val="0"/>
              </a:spcBef>
              <a:spcAft>
                <a:spcPts val="0"/>
              </a:spcAft>
              <a:buClr>
                <a:srgbClr val="000000"/>
              </a:buClr>
              <a:buSzPct val="25000"/>
              <a:buFont typeface="Cabin"/>
              <a:buNone/>
            </a:pPr>
            <a:r>
              <a:rPr lang="en-US" sz="2400" b="1" i="0" u="none" strike="noStrike" cap="none" baseline="0">
                <a:solidFill>
                  <a:srgbClr val="000000"/>
                </a:solidFill>
                <a:latin typeface="Cabin"/>
                <a:ea typeface="Cabin"/>
                <a:cs typeface="Cabin"/>
                <a:sym typeface="Cabin"/>
              </a:rPr>
              <a:t>Enzymes involved in the breakdown of fats:</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Bile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Lipase</a:t>
            </a:r>
          </a:p>
          <a:p>
            <a:pPr marL="0" marR="0" lvl="0" indent="0" algn="ctr" rtl="0">
              <a:lnSpc>
                <a:spcPct val="100000"/>
              </a:lnSpc>
              <a:spcBef>
                <a:spcPts val="0"/>
              </a:spcBef>
              <a:spcAft>
                <a:spcPts val="0"/>
              </a:spcAft>
              <a:buNone/>
            </a:pPr>
            <a:endParaRPr sz="2400" b="0" i="0" u="none" strike="noStrike" cap="none" baseline="0">
              <a:solidFill>
                <a:srgbClr val="000000"/>
              </a:solidFill>
              <a:latin typeface="Cabin"/>
              <a:ea typeface="Cabin"/>
              <a:cs typeface="Cabin"/>
              <a:sym typeface="Cabin"/>
            </a:endParaRP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Shape 382"/>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26</a:t>
            </a:fld>
            <a:endParaRPr lang="en-US" sz="3600" b="0" i="0" u="none" strike="noStrike" cap="none" baseline="0">
              <a:solidFill>
                <a:srgbClr val="FFFFFF"/>
              </a:solidFill>
              <a:latin typeface="Arial"/>
              <a:ea typeface="Arial"/>
              <a:cs typeface="Arial"/>
              <a:sym typeface="Arial"/>
            </a:endParaRPr>
          </a:p>
        </p:txBody>
      </p:sp>
      <p:sp>
        <p:nvSpPr>
          <p:cNvPr id="383" name="Shape 383"/>
          <p:cNvSpPr txBox="1"/>
          <p:nvPr/>
        </p:nvSpPr>
        <p:spPr>
          <a:xfrm>
            <a:off x="106361" y="133350"/>
            <a:ext cx="8763000" cy="538638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400" b="1" i="0" u="none" strike="noStrike" cap="none" baseline="0">
                <a:solidFill>
                  <a:srgbClr val="000000"/>
                </a:solidFill>
                <a:latin typeface="Cabin"/>
                <a:ea typeface="Cabin"/>
                <a:cs typeface="Cabin"/>
                <a:sym typeface="Cabin"/>
              </a:rPr>
              <a:t>Enzymes involves in the breakdown of proteins:</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Trypsin</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Protease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Pepsin</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Peptidases</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Bromelain</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Papain</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Betaine HCL</a:t>
            </a:r>
          </a:p>
          <a:p>
            <a:pPr marL="0" marR="0" lvl="0" indent="0" algn="ctr" rtl="0">
              <a:lnSpc>
                <a:spcPct val="100000"/>
              </a:lnSpc>
              <a:spcBef>
                <a:spcPts val="0"/>
              </a:spcBef>
              <a:spcAft>
                <a:spcPts val="0"/>
              </a:spcAft>
              <a:buClr>
                <a:srgbClr val="000000"/>
              </a:buClr>
              <a:buFont typeface="Cabin"/>
              <a:buNone/>
            </a:pPr>
            <a:endParaRPr sz="2400" b="1" i="0" u="none" strike="noStrike" cap="none" baseline="0">
              <a:solidFill>
                <a:srgbClr val="000000"/>
              </a:solidFill>
              <a:latin typeface="Cabin"/>
              <a:ea typeface="Cabin"/>
              <a:cs typeface="Cabin"/>
              <a:sym typeface="Cabin"/>
            </a:endParaRPr>
          </a:p>
          <a:p>
            <a:pPr marL="0" marR="0" lvl="0" indent="0" algn="ctr" rtl="0">
              <a:lnSpc>
                <a:spcPct val="100000"/>
              </a:lnSpc>
              <a:spcBef>
                <a:spcPts val="0"/>
              </a:spcBef>
              <a:spcAft>
                <a:spcPts val="0"/>
              </a:spcAft>
              <a:buClr>
                <a:srgbClr val="000000"/>
              </a:buClr>
              <a:buSzPct val="25000"/>
              <a:buFont typeface="Cabin"/>
              <a:buNone/>
            </a:pPr>
            <a:r>
              <a:rPr lang="en-US" sz="2400" b="1" i="0" u="none" strike="noStrike" cap="none" baseline="0">
                <a:solidFill>
                  <a:srgbClr val="000000"/>
                </a:solidFill>
                <a:latin typeface="Cabin"/>
                <a:ea typeface="Cabin"/>
                <a:cs typeface="Cabin"/>
                <a:sym typeface="Cabin"/>
              </a:rPr>
              <a:t>Enzymes for the breakdown of plant fibres:</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Cellulase</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Pectinase</a:t>
            </a:r>
          </a:p>
          <a:p>
            <a:pPr marL="0" marR="0" lvl="0" indent="0" algn="ctr" rtl="0">
              <a:lnSpc>
                <a:spcPct val="100000"/>
              </a:lnSpc>
              <a:spcBef>
                <a:spcPts val="0"/>
              </a:spcBef>
              <a:spcAft>
                <a:spcPts val="0"/>
              </a:spcAft>
              <a:buClr>
                <a:srgbClr val="000000"/>
              </a:buClr>
              <a:buSzPct val="25000"/>
              <a:buFont typeface="Cabin"/>
              <a:buNone/>
            </a:pPr>
            <a:r>
              <a:rPr lang="en-US" sz="1800" b="0" i="0" u="none" strike="noStrike" cap="none" baseline="0">
                <a:solidFill>
                  <a:srgbClr val="000000"/>
                </a:solidFill>
                <a:latin typeface="Cabin"/>
                <a:ea typeface="Cabin"/>
                <a:cs typeface="Cabin"/>
                <a:sym typeface="Cabin"/>
              </a:rPr>
              <a:t>Read more: </a:t>
            </a:r>
            <a:r>
              <a:rPr lang="en-US" sz="1800" b="0" i="0" u="sng" strike="noStrike" cap="none" baseline="0">
                <a:solidFill>
                  <a:schemeClr val="hlink"/>
                </a:solidFill>
                <a:latin typeface="Cabin"/>
                <a:ea typeface="Cabin"/>
                <a:cs typeface="Cabin"/>
                <a:sym typeface="Cabin"/>
                <a:hlinkClick r:id="rId3"/>
              </a:rPr>
              <a:t>http://flowingfree.org/how-to-get-rid-of-gas-and-bloating-now-and-forever/#ixzz2i6FlN9C7</a:t>
            </a:r>
            <a:br>
              <a:rPr lang="en-US" sz="2000" b="0" i="0" u="none" strike="noStrike" cap="none" baseline="0">
                <a:solidFill>
                  <a:srgbClr val="000000"/>
                </a:solidFill>
                <a:latin typeface="Cabin"/>
                <a:ea typeface="Cabin"/>
                <a:cs typeface="Cabin"/>
                <a:sym typeface="Cabin"/>
              </a:rPr>
            </a:br>
            <a:endParaRPr lang="en-US" sz="2000" b="0" i="0" u="none" strike="noStrike" cap="none" baseline="0">
              <a:solidFill>
                <a:srgbClr val="000000"/>
              </a:solidFill>
              <a:latin typeface="Cabin"/>
              <a:ea typeface="Cabin"/>
              <a:cs typeface="Cabin"/>
              <a:sym typeface="Cabin"/>
            </a:endParaRP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Shape 388"/>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27</a:t>
            </a:fld>
            <a:endParaRPr lang="en-US" sz="3600" b="0" i="0" u="none" strike="noStrike" cap="none" baseline="0">
              <a:solidFill>
                <a:srgbClr val="FFFFFF"/>
              </a:solidFill>
              <a:latin typeface="Arial"/>
              <a:ea typeface="Arial"/>
              <a:cs typeface="Arial"/>
              <a:sym typeface="Arial"/>
            </a:endParaRPr>
          </a:p>
        </p:txBody>
      </p:sp>
      <p:sp>
        <p:nvSpPr>
          <p:cNvPr id="389" name="Shape 389"/>
          <p:cNvSpPr txBox="1">
            <a:spLocks noGrp="1"/>
          </p:cNvSpPr>
          <p:nvPr>
            <p:ph type="body" idx="1"/>
          </p:nvPr>
        </p:nvSpPr>
        <p:spPr>
          <a:xfrm>
            <a:off x="228600" y="133350"/>
            <a:ext cx="8686800" cy="4800600"/>
          </a:xfrm>
          <a:prstGeom prst="rect">
            <a:avLst/>
          </a:prstGeom>
          <a:noFill/>
          <a:ln>
            <a:noFill/>
          </a:ln>
        </p:spPr>
        <p:txBody>
          <a:bodyPr lIns="38100" tIns="38100" rIns="38100" bIns="38100" anchor="t" anchorCtr="0">
            <a:noAutofit/>
          </a:bodyPr>
          <a:lstStyle/>
          <a:p>
            <a:pPr marL="349250" marR="0" lvl="0" indent="-349250" algn="ctr" rtl="0">
              <a:lnSpc>
                <a:spcPct val="100000"/>
              </a:lnSpc>
              <a:spcBef>
                <a:spcPts val="0"/>
              </a:spcBef>
              <a:spcAft>
                <a:spcPts val="0"/>
              </a:spcAft>
              <a:buClr>
                <a:srgbClr val="6EB7D7"/>
              </a:buClr>
              <a:buSzPct val="110000"/>
              <a:buFont typeface="Noto Symbol"/>
              <a:buChar char="●"/>
            </a:pPr>
            <a:r>
              <a:rPr lang="en-US" sz="2800" b="1" i="0" u="none" strike="noStrike" cap="none" baseline="0">
                <a:solidFill>
                  <a:srgbClr val="595959"/>
                </a:solidFill>
                <a:latin typeface="Arial"/>
                <a:ea typeface="Arial"/>
                <a:cs typeface="Arial"/>
                <a:sym typeface="Arial"/>
              </a:rPr>
              <a:t>Bitter Herbs</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Bitter herbs stimulate the the secretion of hydrochloric acid and digestive enzymes, thus improving overall digestion which results in a decreased occurrence of intestinal gas and bloating.</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Herbal bitters can be taken as needed or you can take them on a more long term basis to tonify the digestive organs. </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Bitters should be tried before taking digestive enzymes, as it is preferable to get the body to produce it’s own enzymes, rather than supplement with enzymes.</a:t>
            </a:r>
          </a:p>
          <a:p>
            <a:pPr marL="349250" marR="0" lvl="0" indent="-181610" algn="l" rtl="0">
              <a:spcBef>
                <a:spcPts val="2000"/>
              </a:spcBef>
              <a:spcAft>
                <a:spcPts val="0"/>
              </a:spcAft>
              <a:buClr>
                <a:srgbClr val="6EB7D7"/>
              </a:buClr>
              <a:buFont typeface="Noto Symbol"/>
              <a:buNone/>
            </a:pPr>
            <a:endParaRPr sz="24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Shape 394"/>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28</a:t>
            </a:fld>
            <a:endParaRPr lang="en-US" sz="3600" b="0" i="0" u="none" strike="noStrike" cap="none" baseline="0">
              <a:solidFill>
                <a:srgbClr val="FFFFFF"/>
              </a:solidFill>
              <a:latin typeface="Arial"/>
              <a:ea typeface="Arial"/>
              <a:cs typeface="Arial"/>
              <a:sym typeface="Arial"/>
            </a:endParaRPr>
          </a:p>
        </p:txBody>
      </p:sp>
      <p:sp>
        <p:nvSpPr>
          <p:cNvPr id="395" name="Shape 395"/>
          <p:cNvSpPr txBox="1"/>
          <p:nvPr/>
        </p:nvSpPr>
        <p:spPr>
          <a:xfrm>
            <a:off x="3505200" y="1593850"/>
            <a:ext cx="5486399" cy="3416299"/>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Gentian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Goldenseal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Gold Thread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Horehound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Mugwort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Quassia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Wormwood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Virginia Snakeroot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Yarrow</a:t>
            </a:r>
          </a:p>
        </p:txBody>
      </p:sp>
      <p:sp>
        <p:nvSpPr>
          <p:cNvPr id="396" name="Shape 396"/>
          <p:cNvSpPr txBox="1"/>
          <p:nvPr/>
        </p:nvSpPr>
        <p:spPr>
          <a:xfrm>
            <a:off x="533400" y="152400"/>
            <a:ext cx="2743199" cy="4894261"/>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Aloe vera</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Angelica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Artichoke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Barberry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Blessed Thistle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Boldo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Boneset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Bogbean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Centaury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Chamomile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Chiretta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Colombo </a:t>
            </a:r>
          </a:p>
          <a:p>
            <a:pPr marL="0" marR="0" lvl="0" indent="0" algn="ctr" rtl="0">
              <a:lnSpc>
                <a:spcPct val="100000"/>
              </a:lnSpc>
              <a:spcBef>
                <a:spcPts val="0"/>
              </a:spcBef>
              <a:spcAft>
                <a:spcPts val="0"/>
              </a:spcAft>
              <a:buClr>
                <a:srgbClr val="000000"/>
              </a:buClr>
              <a:buSzPct val="25000"/>
              <a:buFont typeface="Cabin"/>
              <a:buNone/>
            </a:pPr>
            <a:r>
              <a:rPr lang="en-US" sz="2400" b="0" i="0" u="none" strike="noStrike" cap="none" baseline="0">
                <a:solidFill>
                  <a:srgbClr val="000000"/>
                </a:solidFill>
                <a:latin typeface="Cabin"/>
                <a:ea typeface="Cabin"/>
                <a:cs typeface="Cabin"/>
                <a:sym typeface="Cabin"/>
              </a:rPr>
              <a:t>Dandelion </a:t>
            </a:r>
          </a:p>
        </p:txBody>
      </p:sp>
      <p:sp>
        <p:nvSpPr>
          <p:cNvPr id="397" name="Shape 397"/>
          <p:cNvSpPr txBox="1"/>
          <p:nvPr/>
        </p:nvSpPr>
        <p:spPr>
          <a:xfrm>
            <a:off x="2971800" y="277812"/>
            <a:ext cx="6019799" cy="76993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4400" b="1" i="0" u="none" strike="noStrike" cap="none" baseline="0">
                <a:solidFill>
                  <a:srgbClr val="000000"/>
                </a:solidFill>
                <a:latin typeface="Cabin"/>
                <a:ea typeface="Cabin"/>
                <a:cs typeface="Cabin"/>
                <a:sym typeface="Cabin"/>
              </a:rPr>
              <a:t>Bitter herbs include:</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Shape 402"/>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29</a:t>
            </a:fld>
            <a:endParaRPr lang="en-US" sz="3600" b="0" i="0" u="none" strike="noStrike" cap="none" baseline="0">
              <a:solidFill>
                <a:srgbClr val="FFFFFF"/>
              </a:solidFill>
              <a:latin typeface="Arial"/>
              <a:ea typeface="Arial"/>
              <a:cs typeface="Arial"/>
              <a:sym typeface="Arial"/>
            </a:endParaRPr>
          </a:p>
        </p:txBody>
      </p:sp>
      <p:sp>
        <p:nvSpPr>
          <p:cNvPr id="403" name="Shape 403"/>
          <p:cNvSpPr txBox="1"/>
          <p:nvPr/>
        </p:nvSpPr>
        <p:spPr>
          <a:xfrm>
            <a:off x="238125" y="-19050"/>
            <a:ext cx="8458200" cy="5816599"/>
          </a:xfrm>
          <a:prstGeom prst="rect">
            <a:avLst/>
          </a:prstGeom>
          <a:noFill/>
          <a:ln>
            <a:noFill/>
          </a:ln>
        </p:spPr>
        <p:txBody>
          <a:bodyPr lIns="91425" tIns="45700" rIns="91425" bIns="45700" anchor="t" anchorCtr="0">
            <a:noAutofit/>
          </a:bodyPr>
          <a:lstStyle/>
          <a:p>
            <a:pPr marL="342900" marR="0" lvl="0" indent="-19050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Cabin"/>
              <a:ea typeface="Cabin"/>
              <a:cs typeface="Cabin"/>
              <a:sym typeface="Cabin"/>
            </a:endParaRPr>
          </a:p>
          <a:p>
            <a:pPr marL="342900" marR="0" lvl="0" indent="-342900" algn="l" rtl="0">
              <a:lnSpc>
                <a:spcPct val="100000"/>
              </a:lnSpc>
              <a:spcBef>
                <a:spcPts val="0"/>
              </a:spcBef>
              <a:spcAft>
                <a:spcPts val="0"/>
              </a:spcAft>
              <a:buClr>
                <a:srgbClr val="000000"/>
              </a:buClr>
              <a:buSzPct val="100000"/>
              <a:buFont typeface="Arial"/>
              <a:buChar char="•"/>
            </a:pPr>
            <a:r>
              <a:rPr lang="en-US" sz="2400" b="0" i="0" u="none" strike="noStrike" cap="none" baseline="0">
                <a:solidFill>
                  <a:srgbClr val="000000"/>
                </a:solidFill>
                <a:latin typeface="Cabin"/>
                <a:ea typeface="Cabin"/>
                <a:cs typeface="Cabin"/>
                <a:sym typeface="Cabin"/>
              </a:rPr>
              <a:t>Some bitters are quite strong and may not be well tolerated in people with a weaker constitution. </a:t>
            </a:r>
          </a:p>
          <a:p>
            <a:pPr marL="342900" marR="0" lvl="0" indent="-342900" algn="l" rtl="0">
              <a:lnSpc>
                <a:spcPct val="100000"/>
              </a:lnSpc>
              <a:spcBef>
                <a:spcPts val="0"/>
              </a:spcBef>
              <a:spcAft>
                <a:spcPts val="0"/>
              </a:spcAft>
              <a:buClr>
                <a:srgbClr val="000000"/>
              </a:buClr>
              <a:buSzPct val="100000"/>
              <a:buFont typeface="Arial"/>
              <a:buChar char="•"/>
            </a:pPr>
            <a:r>
              <a:rPr lang="en-US" sz="2400" b="0" i="0" u="none" strike="noStrike" cap="none" baseline="0">
                <a:solidFill>
                  <a:srgbClr val="000000"/>
                </a:solidFill>
                <a:latin typeface="Cabin"/>
                <a:ea typeface="Cabin"/>
                <a:cs typeface="Cabin"/>
                <a:sym typeface="Cabin"/>
              </a:rPr>
              <a:t>Bitter herbs should not be used continuously over a long period. If you are using them long-term be sure to cycle them by taking one week off for every 3 weeks you take the herbs.</a:t>
            </a:r>
          </a:p>
          <a:p>
            <a:pPr marL="342900" marR="0" lvl="0" indent="-19050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Cabin"/>
              <a:ea typeface="Cabin"/>
              <a:cs typeface="Cabin"/>
              <a:sym typeface="Cabin"/>
            </a:endParaRPr>
          </a:p>
          <a:p>
            <a:pPr marL="342900" marR="0" lvl="0" indent="-342900" algn="l" rtl="0">
              <a:lnSpc>
                <a:spcPct val="100000"/>
              </a:lnSpc>
              <a:spcBef>
                <a:spcPts val="0"/>
              </a:spcBef>
              <a:spcAft>
                <a:spcPts val="0"/>
              </a:spcAft>
              <a:buClr>
                <a:srgbClr val="000000"/>
              </a:buClr>
              <a:buSzPct val="100000"/>
              <a:buFont typeface="Arial"/>
              <a:buChar char="•"/>
            </a:pPr>
            <a:r>
              <a:rPr lang="en-US" sz="2400" b="0" i="0" u="none" strike="noStrike" cap="none" baseline="0">
                <a:solidFill>
                  <a:srgbClr val="000000"/>
                </a:solidFill>
                <a:latin typeface="Cabin"/>
                <a:ea typeface="Cabin"/>
                <a:cs typeface="Cabin"/>
                <a:sym typeface="Cabin"/>
              </a:rPr>
              <a:t>Herbs can be taken individually, but for best results a bitters formula is recommended. </a:t>
            </a:r>
          </a:p>
          <a:p>
            <a:pPr marL="342900" marR="0" lvl="0" indent="-190500" algn="l" rtl="0">
              <a:lnSpc>
                <a:spcPct val="100000"/>
              </a:lnSpc>
              <a:spcBef>
                <a:spcPts val="0"/>
              </a:spcBef>
              <a:spcAft>
                <a:spcPts val="0"/>
              </a:spcAft>
              <a:buClr>
                <a:srgbClr val="000000"/>
              </a:buClr>
              <a:buFont typeface="Arial"/>
              <a:buNone/>
            </a:pPr>
            <a:endParaRPr sz="2400" b="0" i="0" u="none" strike="noStrike" cap="none" baseline="0">
              <a:solidFill>
                <a:srgbClr val="000000"/>
              </a:solidFill>
              <a:latin typeface="Cabin"/>
              <a:ea typeface="Cabin"/>
              <a:cs typeface="Cabin"/>
              <a:sym typeface="Cabin"/>
            </a:endParaRPr>
          </a:p>
          <a:p>
            <a:pPr marL="342900" marR="0" lvl="0" indent="-342900" algn="l" rtl="0">
              <a:lnSpc>
                <a:spcPct val="100000"/>
              </a:lnSpc>
              <a:spcBef>
                <a:spcPts val="0"/>
              </a:spcBef>
              <a:spcAft>
                <a:spcPts val="0"/>
              </a:spcAft>
              <a:buClr>
                <a:srgbClr val="000000"/>
              </a:buClr>
              <a:buSzPct val="100000"/>
              <a:buFont typeface="Arial"/>
              <a:buChar char="•"/>
            </a:pPr>
            <a:r>
              <a:rPr lang="en-US" sz="2400" b="0" i="0" u="none" strike="noStrike" cap="none" baseline="0">
                <a:solidFill>
                  <a:srgbClr val="000000"/>
                </a:solidFill>
                <a:latin typeface="Cabin"/>
                <a:ea typeface="Cabin"/>
                <a:cs typeface="Cabin"/>
                <a:sym typeface="Cabin"/>
              </a:rPr>
              <a:t>Common herbal bitters formulas include “Angostura Bitters” and “Swedish Bitters”.</a:t>
            </a:r>
          </a:p>
          <a:p>
            <a:pPr marL="342900" marR="0" lvl="0" indent="-342900" algn="ctr" rtl="0">
              <a:lnSpc>
                <a:spcPct val="100000"/>
              </a:lnSpc>
              <a:spcBef>
                <a:spcPts val="0"/>
              </a:spcBef>
              <a:spcAft>
                <a:spcPts val="0"/>
              </a:spcAft>
              <a:buClr>
                <a:srgbClr val="000000"/>
              </a:buClr>
              <a:buSzPct val="25000"/>
              <a:buFont typeface="Cabin"/>
              <a:buNone/>
            </a:pPr>
            <a:br>
              <a:rPr lang="en-US" sz="2000" b="0" i="0" u="none" strike="noStrike" cap="none" baseline="0">
                <a:solidFill>
                  <a:srgbClr val="000000"/>
                </a:solidFill>
                <a:latin typeface="Cabin"/>
                <a:ea typeface="Cabin"/>
                <a:cs typeface="Cabin"/>
                <a:sym typeface="Cabin"/>
              </a:rPr>
            </a:br>
            <a:br>
              <a:rPr lang="en-US" sz="2000" b="0" i="0" u="none" strike="noStrike" cap="none" baseline="0">
                <a:solidFill>
                  <a:srgbClr val="000000"/>
                </a:solidFill>
                <a:latin typeface="Cabin"/>
                <a:ea typeface="Cabin"/>
                <a:cs typeface="Cabin"/>
                <a:sym typeface="Cabin"/>
              </a:rPr>
            </a:br>
            <a:endParaRPr lang="en-US" sz="2000" b="0" i="0" u="none" strike="noStrike" cap="none" baseline="0">
              <a:solidFill>
                <a:srgbClr val="000000"/>
              </a:solidFill>
              <a:latin typeface="Cabin"/>
              <a:ea typeface="Cabin"/>
              <a:cs typeface="Cabin"/>
              <a:sym typeface="Cabin"/>
            </a:endParaRP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Shape 459"/>
          <p:cNvSpPr txBox="1">
            <a:spLocks noGrp="1"/>
          </p:cNvSpPr>
          <p:nvPr>
            <p:ph type="title"/>
          </p:nvPr>
        </p:nvSpPr>
        <p:spPr>
          <a:xfrm>
            <a:off x="1322387" y="0"/>
            <a:ext cx="6497637" cy="2436811"/>
          </a:xfrm>
          <a:prstGeom prst="rect">
            <a:avLst/>
          </a:prstGeom>
          <a:noFill/>
          <a:ln>
            <a:noFill/>
          </a:ln>
        </p:spPr>
        <p:txBody>
          <a:bodyPr lIns="38100" tIns="38100" rIns="38100" bIns="38100" anchor="b" anchorCtr="0">
            <a:noAutofit/>
          </a:bodyPr>
          <a:lstStyle/>
          <a:p>
            <a:pPr marL="0" marR="0" lvl="0" indent="0" algn="ctr" rtl="0">
              <a:lnSpc>
                <a:spcPct val="100000"/>
              </a:lnSpc>
              <a:spcBef>
                <a:spcPts val="0"/>
              </a:spcBef>
              <a:spcAft>
                <a:spcPts val="0"/>
              </a:spcAft>
              <a:buClr>
                <a:srgbClr val="2C7C9F"/>
              </a:buClr>
              <a:buSzPct val="25000"/>
              <a:buFont typeface="Arial"/>
              <a:buNone/>
            </a:pPr>
            <a:r>
              <a:rPr lang="en-US" sz="4600" b="0" i="0" u="none" strike="noStrike" cap="none" baseline="0">
                <a:solidFill>
                  <a:srgbClr val="2C7C9F"/>
                </a:solidFill>
                <a:latin typeface="Arial"/>
                <a:ea typeface="Arial"/>
                <a:cs typeface="Arial"/>
                <a:sym typeface="Arial"/>
              </a:rPr>
              <a:t>Enemas</a:t>
            </a:r>
          </a:p>
        </p:txBody>
      </p:sp>
      <p:sp>
        <p:nvSpPr>
          <p:cNvPr id="460" name="Shape 460"/>
          <p:cNvSpPr txBox="1">
            <a:spLocks noGrp="1"/>
          </p:cNvSpPr>
          <p:nvPr>
            <p:ph type="body" idx="1"/>
          </p:nvPr>
        </p:nvSpPr>
        <p:spPr>
          <a:xfrm>
            <a:off x="1219200" y="4019550"/>
            <a:ext cx="6497637" cy="687387"/>
          </a:xfrm>
          <a:prstGeom prst="rect">
            <a:avLst/>
          </a:prstGeom>
          <a:noFill/>
          <a:ln>
            <a:noFill/>
          </a:ln>
        </p:spPr>
        <p:txBody>
          <a:bodyPr lIns="38100" tIns="38100" rIns="38100" bIns="38100" anchor="t" anchorCtr="0">
            <a:noAutofit/>
          </a:bodyPr>
          <a:lstStyle/>
          <a:p>
            <a:pPr marL="342900" marR="0" lvl="0" indent="-342900" algn="ctr" rtl="0">
              <a:lnSpc>
                <a:spcPct val="100000"/>
              </a:lnSpc>
              <a:spcBef>
                <a:spcPts val="0"/>
              </a:spcBef>
              <a:spcAft>
                <a:spcPts val="0"/>
              </a:spcAft>
              <a:buClr>
                <a:srgbClr val="878787"/>
              </a:buClr>
              <a:buSzPct val="25000"/>
              <a:buFont typeface="Arial"/>
              <a:buNone/>
            </a:pPr>
            <a:r>
              <a:rPr lang="en-US" sz="1800" b="0" i="0" u="none" strike="noStrike" cap="none" baseline="0">
                <a:solidFill>
                  <a:srgbClr val="878787"/>
                </a:solidFill>
                <a:latin typeface="Arial"/>
                <a:ea typeface="Arial"/>
                <a:cs typeface="Arial"/>
                <a:sym typeface="Arial"/>
              </a:rPr>
              <a:t>Read more: </a:t>
            </a:r>
            <a:r>
              <a:rPr lang="en-US" sz="1800" b="0" i="0" u="sng" strike="noStrike" cap="none" baseline="0">
                <a:solidFill>
                  <a:schemeClr val="hlink"/>
                </a:solidFill>
                <a:latin typeface="Arial"/>
                <a:ea typeface="Arial"/>
                <a:cs typeface="Arial"/>
                <a:sym typeface="Arial"/>
                <a:hlinkClick r:id="rId3"/>
              </a:rPr>
              <a:t>http://flowingfree.org/everything-you-ever-wanted-to-know-about-giving-yourself-an-enema-and-were-afraid-to-ask/#ixzz2i6CGhArG</a:t>
            </a: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Shape 466"/>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31</a:t>
            </a:fld>
            <a:endParaRPr lang="en-US" sz="3600" b="0" i="0" u="none" strike="noStrike" cap="none" baseline="0">
              <a:solidFill>
                <a:srgbClr val="FFFFFF"/>
              </a:solidFill>
              <a:latin typeface="Arial"/>
              <a:ea typeface="Arial"/>
              <a:cs typeface="Arial"/>
              <a:sym typeface="Arial"/>
            </a:endParaRPr>
          </a:p>
        </p:txBody>
      </p:sp>
      <p:sp>
        <p:nvSpPr>
          <p:cNvPr id="467" name="Shape 467"/>
          <p:cNvSpPr txBox="1">
            <a:spLocks noGrp="1"/>
          </p:cNvSpPr>
          <p:nvPr>
            <p:ph type="body" idx="1"/>
          </p:nvPr>
        </p:nvSpPr>
        <p:spPr>
          <a:xfrm>
            <a:off x="533400" y="438150"/>
            <a:ext cx="8229600" cy="3962399"/>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People may administer an enema for a variety of reasons such as:</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relief from constipation, gas and bloating</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colon cleansing</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reducing toxic load in the body</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elimination of intestinal parasites</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reduction of candida overgrowth</a:t>
            </a:r>
          </a:p>
          <a:p>
            <a:pPr marL="647700" marR="0" lvl="1" indent="-342900" algn="l" rtl="0">
              <a:lnSpc>
                <a:spcPct val="100000"/>
              </a:lnSpc>
              <a:spcBef>
                <a:spcPts val="600"/>
              </a:spcBef>
              <a:spcAft>
                <a:spcPts val="0"/>
              </a:spcAft>
              <a:buClr>
                <a:srgbClr val="205C77"/>
              </a:buClr>
              <a:buSzPct val="110000"/>
              <a:buFont typeface="Noto Symbol"/>
              <a:buChar char="●"/>
            </a:pPr>
            <a:r>
              <a:rPr lang="en-US" sz="2200" b="0" i="0" u="none" strike="noStrike" cap="none" baseline="0">
                <a:solidFill>
                  <a:srgbClr val="595959"/>
                </a:solidFill>
                <a:latin typeface="Arial"/>
                <a:ea typeface="Arial"/>
                <a:cs typeface="Arial"/>
                <a:sym typeface="Arial"/>
              </a:rPr>
              <a:t>improving overall health and well being</a:t>
            </a:r>
          </a:p>
          <a:p>
            <a:pPr marL="349250" marR="0" lvl="0" indent="-34925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First you will need an enema bag or canister; there are various types available:</a:t>
            </a:r>
          </a:p>
          <a:p>
            <a:pPr marL="349250" marR="0" lvl="0" indent="-349250" algn="l" rtl="0">
              <a:lnSpc>
                <a:spcPct val="100000"/>
              </a:lnSpc>
              <a:spcBef>
                <a:spcPts val="2000"/>
              </a:spcBef>
              <a:spcAft>
                <a:spcPts val="0"/>
              </a:spcAft>
              <a:buClr>
                <a:srgbClr val="6EB7D7"/>
              </a:buClr>
              <a:buSzPct val="25000"/>
              <a:buFont typeface="Noto Symbol"/>
              <a:buNone/>
            </a:pPr>
            <a:br>
              <a:rPr lang="en-US" sz="2400" b="0" i="0" u="none" strike="noStrike" cap="none" baseline="0">
                <a:solidFill>
                  <a:srgbClr val="595959"/>
                </a:solidFill>
                <a:latin typeface="Arial"/>
                <a:ea typeface="Arial"/>
                <a:cs typeface="Arial"/>
                <a:sym typeface="Arial"/>
              </a:rPr>
            </a:br>
            <a:br>
              <a:rPr lang="en-US" sz="2000" b="0" i="0" u="none" strike="noStrike" cap="none" baseline="0">
                <a:solidFill>
                  <a:srgbClr val="595959"/>
                </a:solidFill>
                <a:latin typeface="Arial"/>
                <a:ea typeface="Arial"/>
                <a:cs typeface="Arial"/>
                <a:sym typeface="Arial"/>
              </a:rPr>
            </a:br>
            <a:endParaRPr lang="en-US" sz="20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2" name="Shape 472"/>
          <p:cNvPicPr preferRelativeResize="0"/>
          <p:nvPr/>
        </p:nvPicPr>
        <p:blipFill rotWithShape="1">
          <a:blip r:embed="rId3">
            <a:alphaModFix/>
          </a:blip>
          <a:srcRect/>
          <a:stretch/>
        </p:blipFill>
        <p:spPr>
          <a:xfrm>
            <a:off x="4419600" y="209550"/>
            <a:ext cx="4562475" cy="4762499"/>
          </a:xfrm>
          <a:prstGeom prst="rect">
            <a:avLst/>
          </a:prstGeom>
          <a:noFill/>
          <a:ln>
            <a:noFill/>
          </a:ln>
        </p:spPr>
      </p:pic>
      <p:sp>
        <p:nvSpPr>
          <p:cNvPr id="473" name="Shape 473"/>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32</a:t>
            </a:fld>
            <a:endParaRPr lang="en-US" sz="3600" b="0" i="0" u="none" strike="noStrike" cap="none" baseline="0">
              <a:solidFill>
                <a:srgbClr val="FFFFFF"/>
              </a:solidFill>
              <a:latin typeface="Arial"/>
              <a:ea typeface="Arial"/>
              <a:cs typeface="Arial"/>
              <a:sym typeface="Arial"/>
            </a:endParaRPr>
          </a:p>
        </p:txBody>
      </p:sp>
      <p:sp>
        <p:nvSpPr>
          <p:cNvPr id="474" name="Shape 474"/>
          <p:cNvSpPr txBox="1">
            <a:spLocks noGrp="1"/>
          </p:cNvSpPr>
          <p:nvPr>
            <p:ph type="body" idx="1"/>
          </p:nvPr>
        </p:nvSpPr>
        <p:spPr>
          <a:xfrm>
            <a:off x="152400" y="285750"/>
            <a:ext cx="4419599" cy="44005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1" i="0" u="sng" strike="noStrike" cap="none" baseline="0">
                <a:solidFill>
                  <a:schemeClr val="hlink"/>
                </a:solidFill>
                <a:latin typeface="Arial"/>
                <a:ea typeface="Arial"/>
                <a:cs typeface="Arial"/>
                <a:sym typeface="Arial"/>
                <a:hlinkClick r:id="rId4"/>
              </a:rPr>
              <a:t>Reusable Enema Bag</a:t>
            </a:r>
          </a:p>
          <a:p>
            <a:pPr marL="647700" marR="0" lvl="1" indent="-342899" algn="l" rtl="0">
              <a:lnSpc>
                <a:spcPct val="100000"/>
              </a:lnSpc>
              <a:spcBef>
                <a:spcPts val="600"/>
              </a:spcBef>
              <a:spcAft>
                <a:spcPts val="0"/>
              </a:spcAft>
              <a:buClr>
                <a:srgbClr val="205C77"/>
              </a:buClr>
              <a:buSzPct val="109999"/>
              <a:buFont typeface="Noto Symbol"/>
              <a:buChar char="●"/>
            </a:pPr>
            <a:r>
              <a:rPr lang="en-US" sz="1800" b="0" i="0" u="none" strike="noStrike" cap="none" baseline="0">
                <a:solidFill>
                  <a:srgbClr val="595959"/>
                </a:solidFill>
                <a:latin typeface="Arial"/>
                <a:ea typeface="Arial"/>
                <a:cs typeface="Arial"/>
                <a:sym typeface="Arial"/>
              </a:rPr>
              <a:t>can double as a hot water bottle</a:t>
            </a:r>
          </a:p>
          <a:p>
            <a:pPr marL="647700" marR="0" lvl="1" indent="-342899" algn="l" rtl="0">
              <a:lnSpc>
                <a:spcPct val="100000"/>
              </a:lnSpc>
              <a:spcBef>
                <a:spcPts val="600"/>
              </a:spcBef>
              <a:spcAft>
                <a:spcPts val="0"/>
              </a:spcAft>
              <a:buClr>
                <a:srgbClr val="205C77"/>
              </a:buClr>
              <a:buSzPct val="109999"/>
              <a:buFont typeface="Noto Symbol"/>
              <a:buChar char="●"/>
            </a:pPr>
            <a:r>
              <a:rPr lang="en-US" sz="1800" b="0" i="0" u="none" strike="noStrike" cap="none" baseline="0">
                <a:solidFill>
                  <a:srgbClr val="595959"/>
                </a:solidFill>
                <a:latin typeface="Arial"/>
                <a:ea typeface="Arial"/>
                <a:cs typeface="Arial"/>
                <a:sym typeface="Arial"/>
              </a:rPr>
              <a:t>sturdy, durable, and keeps your enema solution from cooling too fast. </a:t>
            </a:r>
          </a:p>
          <a:p>
            <a:pPr marL="647700" marR="0" lvl="1" indent="-342899" algn="l" rtl="0">
              <a:lnSpc>
                <a:spcPct val="100000"/>
              </a:lnSpc>
              <a:spcBef>
                <a:spcPts val="600"/>
              </a:spcBef>
              <a:spcAft>
                <a:spcPts val="0"/>
              </a:spcAft>
              <a:buClr>
                <a:srgbClr val="205C77"/>
              </a:buClr>
              <a:buSzPct val="109999"/>
              <a:buFont typeface="Noto Symbol"/>
              <a:buChar char="●"/>
            </a:pPr>
            <a:r>
              <a:rPr lang="en-US" sz="1800" b="0" i="0" u="none" strike="noStrike" cap="none" baseline="0">
                <a:solidFill>
                  <a:srgbClr val="595959"/>
                </a:solidFill>
                <a:latin typeface="Arial"/>
                <a:ea typeface="Arial"/>
                <a:cs typeface="Arial"/>
                <a:sym typeface="Arial"/>
              </a:rPr>
              <a:t>can be difficult to clean. If you are using only water, or salt water, this bag will be fine with only a rinse, but this type of bag is not recommend if you are using other formulas because of the difficulty  to clean inside the bag.  </a:t>
            </a:r>
          </a:p>
          <a:p>
            <a:pPr marL="647700" marR="0" lvl="1" indent="-342899" algn="l" rtl="0">
              <a:lnSpc>
                <a:spcPct val="100000"/>
              </a:lnSpc>
              <a:spcBef>
                <a:spcPts val="600"/>
              </a:spcBef>
              <a:spcAft>
                <a:spcPts val="0"/>
              </a:spcAft>
              <a:buClr>
                <a:srgbClr val="205C77"/>
              </a:buClr>
              <a:buSzPct val="109999"/>
              <a:buFont typeface="Noto Symbol"/>
              <a:buChar char="●"/>
            </a:pPr>
            <a:r>
              <a:rPr lang="en-US" sz="1800" b="0" i="0" u="none" strike="noStrike" cap="none" baseline="0">
                <a:solidFill>
                  <a:srgbClr val="595959"/>
                </a:solidFill>
                <a:latin typeface="Arial"/>
                <a:ea typeface="Arial"/>
                <a:cs typeface="Arial"/>
                <a:sym typeface="Arial"/>
              </a:rPr>
              <a:t>cannot see the fluid level in this bag.</a:t>
            </a:r>
          </a:p>
          <a:p>
            <a:pPr marL="349250" marR="0" lvl="0" indent="-223520" algn="l" rtl="0">
              <a:spcBef>
                <a:spcPts val="2000"/>
              </a:spcBef>
              <a:spcAft>
                <a:spcPts val="0"/>
              </a:spcAft>
              <a:buClr>
                <a:srgbClr val="6EB7D7"/>
              </a:buClr>
              <a:buFont typeface="Noto Symbol"/>
              <a:buNone/>
            </a:pPr>
            <a:endParaRPr sz="18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pic>
        <p:nvPicPr>
          <p:cNvPr id="479" name="Shape 479"/>
          <p:cNvPicPr preferRelativeResize="0"/>
          <p:nvPr/>
        </p:nvPicPr>
        <p:blipFill rotWithShape="1">
          <a:blip r:embed="rId3">
            <a:alphaModFix/>
          </a:blip>
          <a:srcRect/>
          <a:stretch/>
        </p:blipFill>
        <p:spPr>
          <a:xfrm>
            <a:off x="2963861" y="0"/>
            <a:ext cx="6180137" cy="3200399"/>
          </a:xfrm>
          <a:prstGeom prst="rect">
            <a:avLst/>
          </a:prstGeom>
          <a:noFill/>
          <a:ln>
            <a:noFill/>
          </a:ln>
        </p:spPr>
      </p:pic>
      <p:sp>
        <p:nvSpPr>
          <p:cNvPr id="480" name="Shape 480"/>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33</a:t>
            </a:fld>
            <a:endParaRPr lang="en-US" sz="3600" b="0" i="0" u="none" strike="noStrike" cap="none" baseline="0">
              <a:solidFill>
                <a:srgbClr val="FFFFFF"/>
              </a:solidFill>
              <a:latin typeface="Arial"/>
              <a:ea typeface="Arial"/>
              <a:cs typeface="Arial"/>
              <a:sym typeface="Arial"/>
            </a:endParaRPr>
          </a:p>
        </p:txBody>
      </p:sp>
      <p:sp>
        <p:nvSpPr>
          <p:cNvPr id="481" name="Shape 481"/>
          <p:cNvSpPr txBox="1">
            <a:spLocks noGrp="1"/>
          </p:cNvSpPr>
          <p:nvPr>
            <p:ph type="body" idx="1"/>
          </p:nvPr>
        </p:nvSpPr>
        <p:spPr>
          <a:xfrm>
            <a:off x="457200" y="2955925"/>
            <a:ext cx="8534399" cy="1978025"/>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can be used multiple times if you rinse it out thoroughly. </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have a wider opening at the top, making them easier to refill and to clean than the hot water type bag.</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are transparent and often have the fluid level indicators marked on the bag.</a:t>
            </a:r>
            <a:br>
              <a:rPr lang="en-US" sz="2000" b="0" i="0" u="none" strike="noStrike" cap="none" baseline="0">
                <a:solidFill>
                  <a:srgbClr val="595959"/>
                </a:solidFill>
                <a:latin typeface="Arial"/>
                <a:ea typeface="Arial"/>
                <a:cs typeface="Arial"/>
                <a:sym typeface="Arial"/>
              </a:rPr>
            </a:br>
            <a:endParaRPr lang="en-US" sz="2000" b="0" i="0" u="none" strike="noStrike" cap="none" baseline="0">
              <a:solidFill>
                <a:srgbClr val="595959"/>
              </a:solidFill>
              <a:latin typeface="Arial"/>
              <a:ea typeface="Arial"/>
              <a:cs typeface="Arial"/>
              <a:sym typeface="Arial"/>
            </a:endParaRPr>
          </a:p>
        </p:txBody>
      </p:sp>
      <p:sp>
        <p:nvSpPr>
          <p:cNvPr id="482" name="Shape 482"/>
          <p:cNvSpPr txBox="1"/>
          <p:nvPr/>
        </p:nvSpPr>
        <p:spPr>
          <a:xfrm>
            <a:off x="152400" y="1095375"/>
            <a:ext cx="3124199" cy="1323975"/>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4000" b="1" i="0" u="none" strike="noStrike" cap="none" baseline="0">
                <a:solidFill>
                  <a:srgbClr val="000000"/>
                </a:solidFill>
                <a:latin typeface="Cabin"/>
                <a:ea typeface="Cabin"/>
                <a:cs typeface="Cabin"/>
                <a:sym typeface="Cabin"/>
              </a:rPr>
              <a:t>Disposable Enema Bag</a:t>
            </a:r>
          </a:p>
        </p:txBody>
      </p:sp>
    </p:spTree>
  </p:cSld>
  <p:clrMapOvr>
    <a:masterClrMapping/>
  </p:clrMapOvr>
  <p:transition spd="slow">
    <p:cu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pic>
        <p:nvPicPr>
          <p:cNvPr id="487" name="Shape 487"/>
          <p:cNvPicPr preferRelativeResize="0"/>
          <p:nvPr/>
        </p:nvPicPr>
        <p:blipFill rotWithShape="1">
          <a:blip r:embed="rId3">
            <a:alphaModFix/>
          </a:blip>
          <a:srcRect/>
          <a:stretch/>
        </p:blipFill>
        <p:spPr>
          <a:xfrm>
            <a:off x="30161" y="1074737"/>
            <a:ext cx="6119811" cy="4087812"/>
          </a:xfrm>
          <a:prstGeom prst="rect">
            <a:avLst/>
          </a:prstGeom>
          <a:noFill/>
          <a:ln>
            <a:noFill/>
          </a:ln>
        </p:spPr>
      </p:pic>
      <p:sp>
        <p:nvSpPr>
          <p:cNvPr id="488" name="Shape 488"/>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1800" b="0" i="0" u="none" strike="noStrike" cap="none" baseline="0">
                <a:solidFill>
                  <a:srgbClr val="FFFFFF"/>
                </a:solidFill>
                <a:latin typeface="Arial"/>
                <a:ea typeface="Arial"/>
                <a:cs typeface="Arial"/>
                <a:sym typeface="Arial"/>
              </a:rPr>
              <a:t>34</a:t>
            </a:fld>
            <a:endParaRPr lang="en-US" sz="1800" b="0" i="0" u="none" strike="noStrike" cap="none" baseline="0">
              <a:solidFill>
                <a:srgbClr val="FFFFFF"/>
              </a:solidFill>
              <a:latin typeface="Arial"/>
              <a:ea typeface="Arial"/>
              <a:cs typeface="Arial"/>
              <a:sym typeface="Arial"/>
            </a:endParaRPr>
          </a:p>
        </p:txBody>
      </p:sp>
      <p:sp>
        <p:nvSpPr>
          <p:cNvPr id="489" name="Shape 489"/>
          <p:cNvSpPr txBox="1">
            <a:spLocks noGrp="1"/>
          </p:cNvSpPr>
          <p:nvPr>
            <p:ph type="body" idx="1"/>
          </p:nvPr>
        </p:nvSpPr>
        <p:spPr>
          <a:xfrm>
            <a:off x="4800600" y="33336"/>
            <a:ext cx="4287836" cy="4976812"/>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1" i="0" u="sng" strike="noStrike" cap="none" baseline="0">
                <a:solidFill>
                  <a:schemeClr val="hlink"/>
                </a:solidFill>
                <a:latin typeface="Arial"/>
                <a:ea typeface="Arial"/>
                <a:cs typeface="Arial"/>
                <a:sym typeface="Arial"/>
                <a:hlinkClick r:id="rId4"/>
              </a:rPr>
              <a:t>Enema Can</a:t>
            </a:r>
            <a:r>
              <a:rPr lang="en-US" sz="2000" b="0" i="0" u="none" strike="noStrike" cap="none" baseline="0">
                <a:solidFill>
                  <a:srgbClr val="595959"/>
                </a:solidFill>
                <a:latin typeface="Arial"/>
                <a:ea typeface="Arial"/>
                <a:cs typeface="Arial"/>
                <a:sym typeface="Arial"/>
              </a:rPr>
              <a:t> </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are usually made of stainless steel and will easily last a lifetime. </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The tubing may need replacing at some point, but the cans themselves may be the best option if you plan to make enemas a regular part of your life. </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are the easiest to clean after use, and the easiest to refill if you are doing a few consecutive enemas.</a:t>
            </a:r>
          </a:p>
        </p:txBody>
      </p:sp>
    </p:spTree>
  </p:cSld>
  <p:clrMapOvr>
    <a:masterClrMapping/>
  </p:clrMapOvr>
  <p:transition spd="slow">
    <p:cu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Shape 494"/>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35</a:t>
            </a:fld>
            <a:endParaRPr lang="en-US" sz="3600" b="0" i="0" u="none" strike="noStrike" cap="none" baseline="0">
              <a:solidFill>
                <a:srgbClr val="FFFFFF"/>
              </a:solidFill>
              <a:latin typeface="Arial"/>
              <a:ea typeface="Arial"/>
              <a:cs typeface="Arial"/>
              <a:sym typeface="Arial"/>
            </a:endParaRPr>
          </a:p>
        </p:txBody>
      </p:sp>
      <p:sp>
        <p:nvSpPr>
          <p:cNvPr id="495" name="Shape 495"/>
          <p:cNvSpPr txBox="1">
            <a:spLocks noGrp="1"/>
          </p:cNvSpPr>
          <p:nvPr>
            <p:ph type="body" idx="1"/>
          </p:nvPr>
        </p:nvSpPr>
        <p:spPr>
          <a:xfrm>
            <a:off x="4876800" y="228600"/>
            <a:ext cx="3622674" cy="4705349"/>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1" i="0" u="sng" strike="noStrike" cap="none" baseline="0">
                <a:solidFill>
                  <a:schemeClr val="hlink"/>
                </a:solidFill>
                <a:latin typeface="Arial"/>
                <a:ea typeface="Arial"/>
                <a:cs typeface="Arial"/>
                <a:sym typeface="Arial"/>
                <a:hlinkClick r:id="rId3"/>
              </a:rPr>
              <a:t>High-Volume Enema Bag</a:t>
            </a:r>
            <a:r>
              <a:rPr lang="en-US" sz="2000" b="0" i="0" u="none" strike="noStrike" cap="none" baseline="0">
                <a:solidFill>
                  <a:srgbClr val="595959"/>
                </a:solidFill>
                <a:latin typeface="Arial"/>
                <a:ea typeface="Arial"/>
                <a:cs typeface="Arial"/>
                <a:sym typeface="Arial"/>
              </a:rPr>
              <a:t> </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Most enema bags and containers are 1.5- 2L but high volume bags up to 4L </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Using a larger bag will eliminate the need to refill the bag if you are administering high-volume enemas. </a:t>
            </a:r>
          </a:p>
        </p:txBody>
      </p:sp>
      <p:pic>
        <p:nvPicPr>
          <p:cNvPr id="496" name="Shape 496"/>
          <p:cNvPicPr preferRelativeResize="0"/>
          <p:nvPr/>
        </p:nvPicPr>
        <p:blipFill rotWithShape="1">
          <a:blip r:embed="rId4">
            <a:alphaModFix/>
          </a:blip>
          <a:srcRect/>
          <a:stretch/>
        </p:blipFill>
        <p:spPr>
          <a:xfrm>
            <a:off x="0" y="-19050"/>
            <a:ext cx="4273550" cy="3786186"/>
          </a:xfrm>
          <a:prstGeom prst="rect">
            <a:avLst/>
          </a:prstGeom>
          <a:noFill/>
          <a:ln>
            <a:noFill/>
          </a:ln>
        </p:spPr>
      </p:pic>
      <p:sp>
        <p:nvSpPr>
          <p:cNvPr id="497" name="Shape 497"/>
          <p:cNvSpPr txBox="1"/>
          <p:nvPr/>
        </p:nvSpPr>
        <p:spPr>
          <a:xfrm>
            <a:off x="568325" y="3733800"/>
            <a:ext cx="7966074" cy="18097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Although, it is not recommended to administer a high-volume enema on your first try, this may be the bag for you if high-volume enemas are your ultimate goal. This bag holds a lot, but it is still a bag, so consider if the convenience of not having to refill the bag outweighs the extra effort for cleaning the bag.</a:t>
            </a:r>
          </a:p>
        </p:txBody>
      </p:sp>
    </p:spTree>
  </p:cSld>
  <p:clrMapOvr>
    <a:masterClrMapping/>
  </p:clrMapOvr>
  <p:transition spd="slow">
    <p:cu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pic>
        <p:nvPicPr>
          <p:cNvPr id="502" name="Shape 502"/>
          <p:cNvPicPr preferRelativeResize="0"/>
          <p:nvPr/>
        </p:nvPicPr>
        <p:blipFill rotWithShape="1">
          <a:blip r:embed="rId3">
            <a:alphaModFix/>
          </a:blip>
          <a:srcRect/>
          <a:stretch/>
        </p:blipFill>
        <p:spPr>
          <a:xfrm>
            <a:off x="7058025" y="-19050"/>
            <a:ext cx="2062162" cy="4548187"/>
          </a:xfrm>
          <a:prstGeom prst="rect">
            <a:avLst/>
          </a:prstGeom>
          <a:noFill/>
          <a:ln>
            <a:noFill/>
          </a:ln>
        </p:spPr>
      </p:pic>
      <p:sp>
        <p:nvSpPr>
          <p:cNvPr id="503" name="Shape 503"/>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36</a:t>
            </a:fld>
            <a:endParaRPr lang="en-US" sz="3600" b="0" i="0" u="none" strike="noStrike" cap="none" baseline="0">
              <a:solidFill>
                <a:srgbClr val="FFFFFF"/>
              </a:solidFill>
              <a:latin typeface="Arial"/>
              <a:ea typeface="Arial"/>
              <a:cs typeface="Arial"/>
              <a:sym typeface="Arial"/>
            </a:endParaRPr>
          </a:p>
        </p:txBody>
      </p:sp>
      <p:sp>
        <p:nvSpPr>
          <p:cNvPr id="504" name="Shape 504"/>
          <p:cNvSpPr txBox="1">
            <a:spLocks noGrp="1"/>
          </p:cNvSpPr>
          <p:nvPr>
            <p:ph type="body" idx="1"/>
          </p:nvPr>
        </p:nvSpPr>
        <p:spPr>
          <a:xfrm>
            <a:off x="152400" y="133350"/>
            <a:ext cx="6905625" cy="472440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400" b="1" i="0" u="sng" strike="noStrike" cap="none" baseline="0">
                <a:solidFill>
                  <a:schemeClr val="hlink"/>
                </a:solidFill>
                <a:latin typeface="Arial"/>
                <a:ea typeface="Arial"/>
                <a:cs typeface="Arial"/>
                <a:sym typeface="Arial"/>
                <a:hlinkClick r:id="rId4"/>
              </a:rPr>
              <a:t>Bulb Syringe</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most are under 500ml in volume and are somewhat useless if your goal is to cleanse your colon; </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are good for small children and for implants</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Another problem with the bulb syringe, is that once it is in your rectum and you have squeezed it, if you release the pressure of your hand, the bulb will inflate, sucking  fluid, or matter, back into the bulb. You have to hold a very firm grip on the bulb while the nozzle is in you rectum to avoid drawing anything back into the bulb.</a:t>
            </a:r>
          </a:p>
        </p:txBody>
      </p:sp>
    </p:spTree>
  </p:cSld>
  <p:clrMapOvr>
    <a:masterClrMapping/>
  </p:clrMapOvr>
  <p:transition spd="slow">
    <p:cu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Shape 509"/>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37</a:t>
            </a:fld>
            <a:endParaRPr lang="en-US" sz="3600" b="0" i="0" u="none" strike="noStrike" cap="none" baseline="0">
              <a:solidFill>
                <a:srgbClr val="FFFFFF"/>
              </a:solidFill>
              <a:latin typeface="Arial"/>
              <a:ea typeface="Arial"/>
              <a:cs typeface="Arial"/>
              <a:sym typeface="Arial"/>
            </a:endParaRPr>
          </a:p>
        </p:txBody>
      </p:sp>
      <p:sp>
        <p:nvSpPr>
          <p:cNvPr id="510" name="Shape 510"/>
          <p:cNvSpPr txBox="1">
            <a:spLocks noGrp="1"/>
          </p:cNvSpPr>
          <p:nvPr>
            <p:ph type="body" idx="1"/>
          </p:nvPr>
        </p:nvSpPr>
        <p:spPr>
          <a:xfrm>
            <a:off x="415925" y="971550"/>
            <a:ext cx="5756275" cy="411480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First thing in the morning on an empty stomach. </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Plan to stay at home or somewhere you have easy access to a toilet for 1hr after the enema. Make sure you do not have any big plans the day you schedule your enema, as you may feel slightly depleted afterward.</a:t>
            </a:r>
          </a:p>
          <a:p>
            <a:pPr marL="349250" marR="0" lvl="0" indent="-349250" algn="l" rtl="0">
              <a:lnSpc>
                <a:spcPct val="100000"/>
              </a:lnSpc>
              <a:spcBef>
                <a:spcPts val="2000"/>
              </a:spcBef>
              <a:spcAft>
                <a:spcPts val="0"/>
              </a:spcAft>
              <a:buClr>
                <a:srgbClr val="6EB7D7"/>
              </a:buClr>
              <a:buSzPct val="132000"/>
              <a:buFont typeface="Noto Symbol"/>
              <a:buChar char="●"/>
            </a:pPr>
            <a:r>
              <a:rPr lang="en-US" sz="2000" b="0" i="0" u="none" strike="noStrike" cap="none" baseline="0">
                <a:solidFill>
                  <a:srgbClr val="595959"/>
                </a:solidFill>
                <a:latin typeface="Arial"/>
                <a:ea typeface="Arial"/>
                <a:cs typeface="Arial"/>
                <a:sym typeface="Arial"/>
              </a:rPr>
              <a:t>Choose a day when you will not be interrupted. If you live with others, tell them your anticipated washroom schedule.  </a:t>
            </a:r>
            <a:br>
              <a:rPr lang="en-US" sz="2400" b="0" i="0" u="none" strike="noStrike" cap="none" baseline="0">
                <a:solidFill>
                  <a:srgbClr val="595959"/>
                </a:solidFill>
                <a:latin typeface="Arial"/>
                <a:ea typeface="Arial"/>
                <a:cs typeface="Arial"/>
                <a:sym typeface="Arial"/>
              </a:rPr>
            </a:br>
            <a:endParaRPr lang="en-US" sz="2400" b="0" i="0" u="none" strike="noStrike" cap="none" baseline="0">
              <a:solidFill>
                <a:srgbClr val="595959"/>
              </a:solidFill>
              <a:latin typeface="Arial"/>
              <a:ea typeface="Arial"/>
              <a:cs typeface="Arial"/>
              <a:sym typeface="Arial"/>
            </a:endParaRPr>
          </a:p>
        </p:txBody>
      </p:sp>
      <p:sp>
        <p:nvSpPr>
          <p:cNvPr id="511" name="Shape 511"/>
          <p:cNvSpPr txBox="1"/>
          <p:nvPr/>
        </p:nvSpPr>
        <p:spPr>
          <a:xfrm>
            <a:off x="142875" y="209550"/>
            <a:ext cx="8839199" cy="5238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800" b="1" i="0" u="none" strike="noStrike" cap="none" baseline="0">
                <a:solidFill>
                  <a:srgbClr val="000000"/>
                </a:solidFill>
                <a:latin typeface="Cabin"/>
                <a:ea typeface="Cabin"/>
                <a:cs typeface="Cabin"/>
                <a:sym typeface="Cabin"/>
              </a:rPr>
              <a:t>When is the best time to take an enema?</a:t>
            </a:r>
          </a:p>
        </p:txBody>
      </p:sp>
      <p:sp>
        <p:nvSpPr>
          <p:cNvPr id="512" name="Shape 512"/>
          <p:cNvSpPr txBox="1"/>
          <p:nvPr/>
        </p:nvSpPr>
        <p:spPr>
          <a:xfrm>
            <a:off x="4192587" y="-1638300"/>
            <a:ext cx="4362449" cy="34194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
        <p:nvSpPr>
          <p:cNvPr id="513" name="Shape 513"/>
          <p:cNvSpPr txBox="1"/>
          <p:nvPr/>
        </p:nvSpPr>
        <p:spPr>
          <a:xfrm>
            <a:off x="4344987" y="-1485900"/>
            <a:ext cx="4362449" cy="34194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pic>
        <p:nvPicPr>
          <p:cNvPr id="514" name="Shape 514"/>
          <p:cNvPicPr preferRelativeResize="0"/>
          <p:nvPr/>
        </p:nvPicPr>
        <p:blipFill rotWithShape="1">
          <a:blip r:embed="rId3">
            <a:alphaModFix/>
          </a:blip>
          <a:srcRect/>
          <a:stretch/>
        </p:blipFill>
        <p:spPr>
          <a:xfrm>
            <a:off x="6353175" y="1428750"/>
            <a:ext cx="2570162" cy="2014536"/>
          </a:xfrm>
          <a:prstGeom prst="rect">
            <a:avLst/>
          </a:prstGeom>
          <a:noFill/>
          <a:ln>
            <a:noFill/>
          </a:ln>
        </p:spPr>
      </p:pic>
    </p:spTree>
  </p:cSld>
  <p:clrMapOvr>
    <a:masterClrMapping/>
  </p:clrMapOvr>
  <p:transition spd="slow">
    <p:cu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Shape 519"/>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38</a:t>
            </a:fld>
            <a:endParaRPr lang="en-US" sz="3600" b="0" i="0" u="none" strike="noStrike" cap="none" baseline="0">
              <a:solidFill>
                <a:srgbClr val="FFFFFF"/>
              </a:solidFill>
              <a:latin typeface="Arial"/>
              <a:ea typeface="Arial"/>
              <a:cs typeface="Arial"/>
              <a:sym typeface="Arial"/>
            </a:endParaRPr>
          </a:p>
        </p:txBody>
      </p:sp>
      <p:sp>
        <p:nvSpPr>
          <p:cNvPr id="520" name="Shape 520"/>
          <p:cNvSpPr txBox="1">
            <a:spLocks noGrp="1"/>
          </p:cNvSpPr>
          <p:nvPr>
            <p:ph type="body" idx="1"/>
          </p:nvPr>
        </p:nvSpPr>
        <p:spPr>
          <a:xfrm>
            <a:off x="228600" y="1047750"/>
            <a:ext cx="6518275" cy="3962399"/>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Fast on juice or fruits only the day before you plan to do your enema. This will make your enema more efficient and decrease the chance of nausea. </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If you are unable to do a complete fruit fast the day before, then at least try to ingest only foods which are easily digestible. Stay away from flour products, meat, fish, eggs, cheese, potatoes, bananas, beans and legumes.</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Make sure to drink at least 3L of water the day before your enema. Avoid alcohol and carbonated beverages.</a:t>
            </a:r>
          </a:p>
          <a:p>
            <a:pPr marL="349250" marR="0" lvl="0" indent="-349250" algn="l" rtl="0">
              <a:lnSpc>
                <a:spcPct val="100000"/>
              </a:lnSpc>
              <a:spcBef>
                <a:spcPts val="2000"/>
              </a:spcBef>
              <a:spcAft>
                <a:spcPts val="0"/>
              </a:spcAft>
              <a:buClr>
                <a:srgbClr val="6EB7D7"/>
              </a:buClr>
              <a:buSzPct val="25000"/>
              <a:buFont typeface="Noto Symbol"/>
              <a:buNone/>
            </a:pPr>
            <a:br>
              <a:rPr lang="en-US" sz="2400" b="0" i="0" u="none" strike="noStrike" cap="none" baseline="0">
                <a:solidFill>
                  <a:srgbClr val="595959"/>
                </a:solidFill>
                <a:latin typeface="Arial"/>
                <a:ea typeface="Arial"/>
                <a:cs typeface="Arial"/>
                <a:sym typeface="Arial"/>
              </a:rPr>
            </a:br>
            <a:endParaRPr lang="en-US" sz="2400" b="0" i="0" u="none" strike="noStrike" cap="none" baseline="0">
              <a:solidFill>
                <a:srgbClr val="595959"/>
              </a:solidFill>
              <a:latin typeface="Arial"/>
              <a:ea typeface="Arial"/>
              <a:cs typeface="Arial"/>
              <a:sym typeface="Arial"/>
            </a:endParaRPr>
          </a:p>
        </p:txBody>
      </p:sp>
      <p:sp>
        <p:nvSpPr>
          <p:cNvPr id="521" name="Shape 521"/>
          <p:cNvSpPr txBox="1"/>
          <p:nvPr/>
        </p:nvSpPr>
        <p:spPr>
          <a:xfrm>
            <a:off x="0" y="285750"/>
            <a:ext cx="9144000" cy="523874"/>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800" b="1" i="0" u="none" strike="noStrike" cap="none" baseline="0">
                <a:solidFill>
                  <a:srgbClr val="000000"/>
                </a:solidFill>
                <a:latin typeface="Cabin"/>
                <a:ea typeface="Cabin"/>
                <a:cs typeface="Cabin"/>
                <a:sym typeface="Cabin"/>
              </a:rPr>
              <a:t>What should you eat the day before an enema?</a:t>
            </a:r>
          </a:p>
        </p:txBody>
      </p:sp>
      <p:pic>
        <p:nvPicPr>
          <p:cNvPr id="522" name="Shape 522"/>
          <p:cNvPicPr preferRelativeResize="0"/>
          <p:nvPr/>
        </p:nvPicPr>
        <p:blipFill rotWithShape="1">
          <a:blip r:embed="rId3">
            <a:alphaModFix/>
          </a:blip>
          <a:srcRect l="26218" r="18799"/>
          <a:stretch/>
        </p:blipFill>
        <p:spPr>
          <a:xfrm>
            <a:off x="6838950" y="1276350"/>
            <a:ext cx="2305050" cy="3143249"/>
          </a:xfrm>
          <a:prstGeom prst="rect">
            <a:avLst/>
          </a:prstGeom>
          <a:noFill/>
          <a:ln>
            <a:noFill/>
          </a:ln>
        </p:spPr>
      </p:pic>
    </p:spTree>
  </p:cSld>
  <p:clrMapOvr>
    <a:masterClrMapping/>
  </p:clrMapOvr>
  <p:transition spd="slow">
    <p:cu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Shape 527"/>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39</a:t>
            </a:fld>
            <a:endParaRPr lang="en-US" sz="3600" b="0" i="0" u="none" strike="noStrike" cap="none" baseline="0">
              <a:solidFill>
                <a:srgbClr val="FFFFFF"/>
              </a:solidFill>
              <a:latin typeface="Arial"/>
              <a:ea typeface="Arial"/>
              <a:cs typeface="Arial"/>
              <a:sym typeface="Arial"/>
            </a:endParaRPr>
          </a:p>
        </p:txBody>
      </p:sp>
      <p:sp>
        <p:nvSpPr>
          <p:cNvPr id="528" name="Shape 528"/>
          <p:cNvSpPr txBox="1">
            <a:spLocks noGrp="1"/>
          </p:cNvSpPr>
          <p:nvPr>
            <p:ph type="body" idx="1"/>
          </p:nvPr>
        </p:nvSpPr>
        <p:spPr>
          <a:xfrm>
            <a:off x="415925" y="742950"/>
            <a:ext cx="5832474" cy="4190999"/>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Having everything in order will make you feel more at ease.</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Choose a place to do your enema where you will be close to the toilet. Lay a few old towels on the floor for comfort and for catching any solution that may leak out. The room should be warm, as you will probably want to be naked from the waist down.</a:t>
            </a:r>
          </a:p>
          <a:p>
            <a:pPr marL="349250" marR="0" lvl="0" indent="-34925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You will need a place to hang the enema bag; a door handle or towel bar works well. Alternatively, you can install a hook at the appropriate height. </a:t>
            </a:r>
          </a:p>
        </p:txBody>
      </p:sp>
      <p:sp>
        <p:nvSpPr>
          <p:cNvPr id="529" name="Shape 529"/>
          <p:cNvSpPr txBox="1"/>
          <p:nvPr/>
        </p:nvSpPr>
        <p:spPr>
          <a:xfrm>
            <a:off x="1295400" y="57150"/>
            <a:ext cx="6476999" cy="522286"/>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800" b="1" i="0" u="none" strike="noStrike" cap="none" baseline="0">
                <a:solidFill>
                  <a:srgbClr val="000000"/>
                </a:solidFill>
                <a:latin typeface="Cabin"/>
                <a:ea typeface="Cabin"/>
                <a:cs typeface="Cabin"/>
                <a:sym typeface="Cabin"/>
              </a:rPr>
              <a:t>Prepare your Space and Equipment</a:t>
            </a:r>
          </a:p>
        </p:txBody>
      </p:sp>
      <p:pic>
        <p:nvPicPr>
          <p:cNvPr id="530" name="Shape 530"/>
          <p:cNvPicPr preferRelativeResize="0"/>
          <p:nvPr/>
        </p:nvPicPr>
        <p:blipFill rotWithShape="1">
          <a:blip r:embed="rId3">
            <a:alphaModFix/>
          </a:blip>
          <a:srcRect/>
          <a:stretch/>
        </p:blipFill>
        <p:spPr>
          <a:xfrm>
            <a:off x="6192837" y="1733550"/>
            <a:ext cx="2619375" cy="2000250"/>
          </a:xfrm>
          <a:prstGeom prst="rect">
            <a:avLst/>
          </a:prstGeom>
          <a:noFill/>
          <a:ln>
            <a:noFill/>
          </a:ln>
        </p:spPr>
      </p:pic>
    </p:spTree>
  </p:cSld>
  <p:clrMapOvr>
    <a:masterClrMapping/>
  </p:clrMapOvr>
  <p:transition spd="slow">
    <p:cu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pic>
        <p:nvPicPr>
          <p:cNvPr id="535" name="Shape 535"/>
          <p:cNvPicPr preferRelativeResize="0"/>
          <p:nvPr/>
        </p:nvPicPr>
        <p:blipFill rotWithShape="1">
          <a:blip r:embed="rId3">
            <a:alphaModFix/>
          </a:blip>
          <a:srcRect/>
          <a:stretch/>
        </p:blipFill>
        <p:spPr>
          <a:xfrm>
            <a:off x="3429000" y="114300"/>
            <a:ext cx="5714999" cy="2228850"/>
          </a:xfrm>
          <a:prstGeom prst="rect">
            <a:avLst/>
          </a:prstGeom>
          <a:noFill/>
          <a:ln>
            <a:noFill/>
          </a:ln>
        </p:spPr>
      </p:pic>
      <p:sp>
        <p:nvSpPr>
          <p:cNvPr id="536" name="Shape 536"/>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40</a:t>
            </a:fld>
            <a:endParaRPr lang="en-US" sz="3600" b="0" i="0" u="none" strike="noStrike" cap="none" baseline="0">
              <a:solidFill>
                <a:srgbClr val="FFFFFF"/>
              </a:solidFill>
              <a:latin typeface="Arial"/>
              <a:ea typeface="Arial"/>
              <a:cs typeface="Arial"/>
              <a:sym typeface="Arial"/>
            </a:endParaRPr>
          </a:p>
        </p:txBody>
      </p:sp>
      <p:sp>
        <p:nvSpPr>
          <p:cNvPr id="537" name="Shape 537"/>
          <p:cNvSpPr txBox="1">
            <a:spLocks noGrp="1"/>
          </p:cNvSpPr>
          <p:nvPr>
            <p:ph type="body" idx="1"/>
          </p:nvPr>
        </p:nvSpPr>
        <p:spPr>
          <a:xfrm>
            <a:off x="415925" y="1581150"/>
            <a:ext cx="8042274" cy="3429000"/>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400" b="1" i="0" u="none" strike="noStrike" cap="none" baseline="0">
                <a:solidFill>
                  <a:srgbClr val="595959"/>
                </a:solidFill>
                <a:latin typeface="Arial"/>
                <a:ea typeface="Arial"/>
                <a:cs typeface="Arial"/>
                <a:sym typeface="Arial"/>
              </a:rPr>
              <a:t>Get Into Position</a:t>
            </a:r>
          </a:p>
          <a:p>
            <a:pPr marL="0" marR="0" lvl="0" indent="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Once you have everything in place for your enema, it is time for you to get into position. There are 3 common enema positions:</a:t>
            </a:r>
          </a:p>
          <a:p>
            <a:pPr marL="0" marR="0" lvl="0" indent="0" algn="l" rtl="0">
              <a:lnSpc>
                <a:spcPct val="100000"/>
              </a:lnSpc>
              <a:spcBef>
                <a:spcPts val="2000"/>
              </a:spcBef>
              <a:spcAft>
                <a:spcPts val="0"/>
              </a:spcAft>
              <a:buClr>
                <a:srgbClr val="6EB7D7"/>
              </a:buClr>
              <a:buSzPct val="110000"/>
              <a:buFont typeface="Noto Symbol"/>
              <a:buChar char="●"/>
            </a:pPr>
            <a:r>
              <a:rPr lang="en-US" sz="2000" b="1" i="0" u="none" strike="noStrike" cap="none" baseline="0">
                <a:solidFill>
                  <a:srgbClr val="595959"/>
                </a:solidFill>
                <a:latin typeface="Arial"/>
                <a:ea typeface="Arial"/>
                <a:cs typeface="Arial"/>
                <a:sym typeface="Arial"/>
              </a:rPr>
              <a:t>Left-side: </a:t>
            </a:r>
            <a:r>
              <a:rPr lang="en-US" sz="2000" b="0" i="0" u="none" strike="noStrike" cap="none" baseline="0">
                <a:solidFill>
                  <a:srgbClr val="595959"/>
                </a:solidFill>
                <a:latin typeface="Arial"/>
                <a:ea typeface="Arial"/>
                <a:cs typeface="Arial"/>
                <a:sym typeface="Arial"/>
              </a:rPr>
              <a:t>This is the best position for taking an enema. Lay down on your left side. Keep the left leg straight and bend the right knee towards the chest, knee resting on the floor. You can rest your head on a pillow or on the left arm. Your right arm will be able to reach your anus easily in this position, making inserting and removing the nozzle quite comfortable.</a:t>
            </a:r>
          </a:p>
        </p:txBody>
      </p:sp>
      <p:sp>
        <p:nvSpPr>
          <p:cNvPr id="538" name="Shape 538"/>
          <p:cNvSpPr txBox="1"/>
          <p:nvPr/>
        </p:nvSpPr>
        <p:spPr>
          <a:xfrm>
            <a:off x="4540250" y="-319087"/>
            <a:ext cx="298450" cy="2984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
        <p:nvSpPr>
          <p:cNvPr id="539" name="Shape 539"/>
          <p:cNvSpPr txBox="1"/>
          <p:nvPr/>
        </p:nvSpPr>
        <p:spPr>
          <a:xfrm>
            <a:off x="4692650" y="-166686"/>
            <a:ext cx="298450" cy="2984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
        <p:nvSpPr>
          <p:cNvPr id="540" name="Shape 540"/>
          <p:cNvSpPr txBox="1"/>
          <p:nvPr/>
        </p:nvSpPr>
        <p:spPr>
          <a:xfrm>
            <a:off x="4845050" y="-14286"/>
            <a:ext cx="298450" cy="2984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
        <p:nvSpPr>
          <p:cNvPr id="541" name="Shape 541"/>
          <p:cNvSpPr txBox="1"/>
          <p:nvPr/>
        </p:nvSpPr>
        <p:spPr>
          <a:xfrm>
            <a:off x="4997450" y="138111"/>
            <a:ext cx="298450" cy="2984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
        <p:nvSpPr>
          <p:cNvPr id="542" name="Shape 542"/>
          <p:cNvSpPr txBox="1"/>
          <p:nvPr/>
        </p:nvSpPr>
        <p:spPr>
          <a:xfrm>
            <a:off x="5149850" y="290512"/>
            <a:ext cx="298450" cy="2984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
        <p:nvSpPr>
          <p:cNvPr id="543" name="Shape 543"/>
          <p:cNvSpPr txBox="1"/>
          <p:nvPr/>
        </p:nvSpPr>
        <p:spPr>
          <a:xfrm>
            <a:off x="5302250" y="442912"/>
            <a:ext cx="298450" cy="2984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Tree>
  </p:cSld>
  <p:clrMapOvr>
    <a:masterClrMapping/>
  </p:clrMapOvr>
  <p:transition spd="slow">
    <p:cu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pic>
        <p:nvPicPr>
          <p:cNvPr id="548" name="Shape 548"/>
          <p:cNvPicPr preferRelativeResize="0"/>
          <p:nvPr/>
        </p:nvPicPr>
        <p:blipFill rotWithShape="1">
          <a:blip r:embed="rId3">
            <a:alphaModFix/>
          </a:blip>
          <a:srcRect/>
          <a:stretch/>
        </p:blipFill>
        <p:spPr>
          <a:xfrm>
            <a:off x="152400" y="590550"/>
            <a:ext cx="4781550" cy="3581399"/>
          </a:xfrm>
          <a:prstGeom prst="rect">
            <a:avLst/>
          </a:prstGeom>
          <a:noFill/>
          <a:ln>
            <a:noFill/>
          </a:ln>
        </p:spPr>
      </p:pic>
      <p:sp>
        <p:nvSpPr>
          <p:cNvPr id="549" name="Shape 549"/>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41</a:t>
            </a:fld>
            <a:endParaRPr lang="en-US" sz="3600" b="0" i="0" u="none" strike="noStrike" cap="none" baseline="0">
              <a:solidFill>
                <a:srgbClr val="FFFFFF"/>
              </a:solidFill>
              <a:latin typeface="Arial"/>
              <a:ea typeface="Arial"/>
              <a:cs typeface="Arial"/>
              <a:sym typeface="Arial"/>
            </a:endParaRPr>
          </a:p>
        </p:txBody>
      </p:sp>
      <p:sp>
        <p:nvSpPr>
          <p:cNvPr id="550" name="Shape 550"/>
          <p:cNvSpPr txBox="1">
            <a:spLocks noGrp="1"/>
          </p:cNvSpPr>
          <p:nvPr>
            <p:ph type="body" idx="1"/>
          </p:nvPr>
        </p:nvSpPr>
        <p:spPr>
          <a:xfrm>
            <a:off x="4724400" y="742950"/>
            <a:ext cx="4190999" cy="4114800"/>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400" b="1" i="0" u="none" strike="noStrike" cap="none" baseline="0">
                <a:solidFill>
                  <a:srgbClr val="595959"/>
                </a:solidFill>
                <a:latin typeface="Arial"/>
                <a:ea typeface="Arial"/>
                <a:cs typeface="Arial"/>
                <a:sym typeface="Arial"/>
              </a:rPr>
              <a:t>On the back</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Another common position. Lay on your back with the knees to the chest. Hands can rest on your knees. You can place a pillow under your head for comfort. It may be more difficult to reach the nozzle in this position.</a:t>
            </a:r>
          </a:p>
        </p:txBody>
      </p:sp>
    </p:spTree>
  </p:cSld>
  <p:clrMapOvr>
    <a:masterClrMapping/>
  </p:clrMapOvr>
  <p:transition spd="slow">
    <p:cu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555" name="Shape 555"/>
          <p:cNvPicPr preferRelativeResize="0"/>
          <p:nvPr/>
        </p:nvPicPr>
        <p:blipFill rotWithShape="1">
          <a:blip r:embed="rId3">
            <a:alphaModFix/>
          </a:blip>
          <a:srcRect/>
          <a:stretch/>
        </p:blipFill>
        <p:spPr>
          <a:xfrm>
            <a:off x="4267200" y="209550"/>
            <a:ext cx="4664075" cy="2362200"/>
          </a:xfrm>
          <a:prstGeom prst="rect">
            <a:avLst/>
          </a:prstGeom>
          <a:noFill/>
          <a:ln>
            <a:noFill/>
          </a:ln>
        </p:spPr>
      </p:pic>
      <p:sp>
        <p:nvSpPr>
          <p:cNvPr id="556" name="Shape 556"/>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42</a:t>
            </a:fld>
            <a:endParaRPr lang="en-US" sz="3600" b="0" i="0" u="none" strike="noStrike" cap="none" baseline="0">
              <a:solidFill>
                <a:srgbClr val="FFFFFF"/>
              </a:solidFill>
              <a:latin typeface="Arial"/>
              <a:ea typeface="Arial"/>
              <a:cs typeface="Arial"/>
              <a:sym typeface="Arial"/>
            </a:endParaRPr>
          </a:p>
        </p:txBody>
      </p:sp>
      <p:sp>
        <p:nvSpPr>
          <p:cNvPr id="557" name="Shape 557"/>
          <p:cNvSpPr txBox="1">
            <a:spLocks noGrp="1"/>
          </p:cNvSpPr>
          <p:nvPr>
            <p:ph type="body" idx="1"/>
          </p:nvPr>
        </p:nvSpPr>
        <p:spPr>
          <a:xfrm>
            <a:off x="381000" y="588962"/>
            <a:ext cx="3927474" cy="2286000"/>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400" b="1" i="0" u="none" strike="noStrike" cap="none" baseline="0">
                <a:solidFill>
                  <a:srgbClr val="595959"/>
                </a:solidFill>
                <a:latin typeface="Arial"/>
                <a:ea typeface="Arial"/>
                <a:cs typeface="Arial"/>
                <a:sym typeface="Arial"/>
              </a:rPr>
              <a:t>Buttocks up</a:t>
            </a:r>
          </a:p>
          <a:p>
            <a:pPr marL="0" marR="0" lvl="0" indent="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Get onto your knees and elbows. The head should hang low and your buttocks will stick up in the air.</a:t>
            </a:r>
          </a:p>
        </p:txBody>
      </p:sp>
      <p:sp>
        <p:nvSpPr>
          <p:cNvPr id="558" name="Shape 558"/>
          <p:cNvSpPr txBox="1"/>
          <p:nvPr/>
        </p:nvSpPr>
        <p:spPr>
          <a:xfrm>
            <a:off x="4540250" y="-319087"/>
            <a:ext cx="298450" cy="29845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None/>
            </a:pPr>
            <a:endParaRPr sz="4200" b="0" i="0" u="none" strike="noStrike" cap="none" baseline="0">
              <a:solidFill>
                <a:srgbClr val="000000"/>
              </a:solidFill>
              <a:latin typeface="Cabin"/>
              <a:ea typeface="Cabin"/>
              <a:cs typeface="Cabin"/>
              <a:sym typeface="Cabin"/>
            </a:endParaRPr>
          </a:p>
        </p:txBody>
      </p:sp>
      <p:sp>
        <p:nvSpPr>
          <p:cNvPr id="559" name="Shape 559"/>
          <p:cNvSpPr txBox="1"/>
          <p:nvPr/>
        </p:nvSpPr>
        <p:spPr>
          <a:xfrm>
            <a:off x="381000" y="2876550"/>
            <a:ext cx="7356475" cy="236220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You can place one or two pillows underneath your chest to make things more comfortable. Also make sure there is enough cushioning under your knees and elbows. This position may be more difficult to relax in and does not provide as easy of reach to the anus as the left-side laying position. The nozzle also tends to slip out more in this position.</a:t>
            </a:r>
          </a:p>
        </p:txBody>
      </p:sp>
    </p:spTree>
  </p:cSld>
  <p:clrMapOvr>
    <a:masterClrMapping/>
  </p:clrMapOvr>
  <p:transition spd="slow">
    <p:cu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Shape 564"/>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43</a:t>
            </a:fld>
            <a:endParaRPr lang="en-US" sz="3600" b="0" i="0" u="none" strike="noStrike" cap="none" baseline="0">
              <a:solidFill>
                <a:srgbClr val="FFFFFF"/>
              </a:solidFill>
              <a:latin typeface="Arial"/>
              <a:ea typeface="Arial"/>
              <a:cs typeface="Arial"/>
              <a:sym typeface="Arial"/>
            </a:endParaRPr>
          </a:p>
        </p:txBody>
      </p:sp>
      <p:pic>
        <p:nvPicPr>
          <p:cNvPr id="565" name="Shape 565"/>
          <p:cNvPicPr preferRelativeResize="0"/>
          <p:nvPr/>
        </p:nvPicPr>
        <p:blipFill rotWithShape="1">
          <a:blip r:embed="rId3">
            <a:alphaModFix/>
          </a:blip>
          <a:srcRect/>
          <a:stretch/>
        </p:blipFill>
        <p:spPr>
          <a:xfrm>
            <a:off x="4929187" y="514350"/>
            <a:ext cx="3848099" cy="3848099"/>
          </a:xfrm>
          <a:prstGeom prst="rect">
            <a:avLst/>
          </a:prstGeom>
          <a:noFill/>
          <a:ln>
            <a:noFill/>
          </a:ln>
        </p:spPr>
      </p:pic>
      <p:sp>
        <p:nvSpPr>
          <p:cNvPr id="566" name="Shape 566"/>
          <p:cNvSpPr txBox="1">
            <a:spLocks noGrp="1"/>
          </p:cNvSpPr>
          <p:nvPr>
            <p:ph type="body" idx="1"/>
          </p:nvPr>
        </p:nvSpPr>
        <p:spPr>
          <a:xfrm>
            <a:off x="381000" y="209550"/>
            <a:ext cx="4572000" cy="297179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400" b="1" i="0" u="none" strike="noStrike" cap="none" baseline="0">
                <a:solidFill>
                  <a:srgbClr val="595959"/>
                </a:solidFill>
                <a:latin typeface="Arial"/>
                <a:ea typeface="Arial"/>
                <a:cs typeface="Arial"/>
                <a:sym typeface="Arial"/>
              </a:rPr>
              <a:t>Prepare for Insertion</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Remove air bubbles.</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Clamp the tube to stop the flow.</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Check the position of the clamp, it should be placed a few inches up from the nozzle to ensure an easy reach.</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Lubricate with coconut oil or another natural lubricant.</a:t>
            </a:r>
          </a:p>
        </p:txBody>
      </p:sp>
    </p:spTree>
  </p:cSld>
  <p:clrMapOvr>
    <a:masterClrMapping/>
  </p:clrMapOvr>
  <p:transition spd="slow">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Shape 571"/>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44</a:t>
            </a:fld>
            <a:endParaRPr lang="en-US" sz="3600" b="0" i="0" u="none" strike="noStrike" cap="none" baseline="0">
              <a:solidFill>
                <a:srgbClr val="FFFFFF"/>
              </a:solidFill>
              <a:latin typeface="Arial"/>
              <a:ea typeface="Arial"/>
              <a:cs typeface="Arial"/>
              <a:sym typeface="Arial"/>
            </a:endParaRPr>
          </a:p>
        </p:txBody>
      </p:sp>
      <p:sp>
        <p:nvSpPr>
          <p:cNvPr id="572" name="Shape 572"/>
          <p:cNvSpPr txBox="1">
            <a:spLocks noGrp="1"/>
          </p:cNvSpPr>
          <p:nvPr>
            <p:ph type="body" idx="1"/>
          </p:nvPr>
        </p:nvSpPr>
        <p:spPr>
          <a:xfrm>
            <a:off x="415925" y="742950"/>
            <a:ext cx="8042274" cy="3257550"/>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400" b="1" i="0" u="none" strike="noStrike" cap="none" baseline="0">
                <a:solidFill>
                  <a:srgbClr val="595959"/>
                </a:solidFill>
                <a:latin typeface="Arial"/>
                <a:ea typeface="Arial"/>
                <a:cs typeface="Arial"/>
                <a:sym typeface="Arial"/>
              </a:rPr>
              <a:t>Insert and Let It Flow……</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The tip of the nozzle should go about 3 inches past your internal anal sphincter. </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Un-clamp the tube and relax as the solution flows in.</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Keep you hand on the clamp to prevent the nozzle from slipping out and to make it easy to adjust the flow if you find the pressure to be too much. You can also hang the bag lower to reduce the pressure.</a:t>
            </a:r>
          </a:p>
        </p:txBody>
      </p:sp>
    </p:spTree>
  </p:cSld>
  <p:clrMapOvr>
    <a:masterClrMapping/>
  </p:clrMapOvr>
  <p:transition spd="slow">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Shape 577"/>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45</a:t>
            </a:fld>
            <a:endParaRPr lang="en-US" sz="3600" b="0" i="0" u="none" strike="noStrike" cap="none" baseline="0">
              <a:solidFill>
                <a:srgbClr val="FFFFFF"/>
              </a:solidFill>
              <a:latin typeface="Arial"/>
              <a:ea typeface="Arial"/>
              <a:cs typeface="Arial"/>
              <a:sym typeface="Arial"/>
            </a:endParaRPr>
          </a:p>
        </p:txBody>
      </p:sp>
      <p:sp>
        <p:nvSpPr>
          <p:cNvPr id="578" name="Shape 578"/>
          <p:cNvSpPr txBox="1"/>
          <p:nvPr/>
        </p:nvSpPr>
        <p:spPr>
          <a:xfrm>
            <a:off x="0" y="-19050"/>
            <a:ext cx="8839199" cy="5094287"/>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Cabin"/>
              <a:buNone/>
            </a:pPr>
            <a:r>
              <a:rPr lang="en-US" sz="2800" b="1" i="0" u="none" strike="noStrike" cap="none" baseline="0">
                <a:solidFill>
                  <a:srgbClr val="000000"/>
                </a:solidFill>
                <a:latin typeface="Cabin"/>
                <a:ea typeface="Cabin"/>
                <a:cs typeface="Cabin"/>
                <a:sym typeface="Cabin"/>
              </a:rPr>
              <a:t>Remember to relax!</a:t>
            </a:r>
          </a:p>
          <a:p>
            <a:pPr marL="0" marR="0" lvl="0" indent="0" algn="ctr" rtl="0">
              <a:lnSpc>
                <a:spcPct val="100000"/>
              </a:lnSpc>
              <a:spcBef>
                <a:spcPts val="0"/>
              </a:spcBef>
              <a:spcAft>
                <a:spcPts val="0"/>
              </a:spcAft>
              <a:buClr>
                <a:srgbClr val="000000"/>
              </a:buClr>
              <a:buFont typeface="Cabin"/>
              <a:buNone/>
            </a:pPr>
            <a:endParaRPr sz="900" b="0" i="0" u="none" strike="noStrike" cap="none" baseline="0">
              <a:solidFill>
                <a:srgbClr val="000000"/>
              </a:solidFill>
              <a:latin typeface="Cabin"/>
              <a:ea typeface="Cabin"/>
              <a:cs typeface="Cabin"/>
              <a:sym typeface="Cabin"/>
            </a:endParaRPr>
          </a:p>
          <a:p>
            <a:pPr marL="0" marR="0" lvl="0" indent="0" algn="l" rtl="0">
              <a:lnSpc>
                <a:spcPct val="100000"/>
              </a:lnSpc>
              <a:spcBef>
                <a:spcPts val="0"/>
              </a:spcBef>
              <a:spcAft>
                <a:spcPts val="0"/>
              </a:spcAft>
              <a:buClr>
                <a:srgbClr val="000000"/>
              </a:buClr>
              <a:buSzPct val="100000"/>
              <a:buFont typeface="Cabin"/>
              <a:buChar char="•"/>
            </a:pPr>
            <a:r>
              <a:rPr lang="en-US" sz="2400" b="0" i="0" u="none" strike="noStrike" cap="none" baseline="0">
                <a:solidFill>
                  <a:srgbClr val="000000"/>
                </a:solidFill>
                <a:latin typeface="Cabin"/>
                <a:ea typeface="Cabin"/>
                <a:cs typeface="Cabin"/>
                <a:sym typeface="Cabin"/>
              </a:rPr>
              <a:t>The sensation of water filling and expanding the colon may be unpleasant or uncomfortable, but it will not be painful. </a:t>
            </a:r>
          </a:p>
          <a:p>
            <a:pPr marL="0" marR="0" lvl="0" indent="152400" algn="l" rtl="0">
              <a:lnSpc>
                <a:spcPct val="100000"/>
              </a:lnSpc>
              <a:spcBef>
                <a:spcPts val="0"/>
              </a:spcBef>
              <a:spcAft>
                <a:spcPts val="0"/>
              </a:spcAft>
              <a:buClr>
                <a:srgbClr val="000000"/>
              </a:buClr>
              <a:buFont typeface="Cabin"/>
              <a:buNone/>
            </a:pPr>
            <a:endParaRPr sz="2400" b="0" i="0" u="none" strike="noStrike" cap="none" baseline="0">
              <a:solidFill>
                <a:srgbClr val="000000"/>
              </a:solidFill>
              <a:latin typeface="Cabin"/>
              <a:ea typeface="Cabin"/>
              <a:cs typeface="Cabin"/>
              <a:sym typeface="Cabin"/>
            </a:endParaRPr>
          </a:p>
          <a:p>
            <a:pPr marL="0" marR="0" lvl="0" indent="0" algn="l" rtl="0">
              <a:lnSpc>
                <a:spcPct val="100000"/>
              </a:lnSpc>
              <a:spcBef>
                <a:spcPts val="0"/>
              </a:spcBef>
              <a:spcAft>
                <a:spcPts val="0"/>
              </a:spcAft>
              <a:buClr>
                <a:srgbClr val="000000"/>
              </a:buClr>
              <a:buSzPct val="100000"/>
              <a:buFont typeface="Cabin"/>
              <a:buChar char="•"/>
            </a:pPr>
            <a:r>
              <a:rPr lang="en-US" sz="2400" b="0" i="0" u="none" strike="noStrike" cap="none" baseline="0">
                <a:solidFill>
                  <a:srgbClr val="000000"/>
                </a:solidFill>
                <a:latin typeface="Cabin"/>
                <a:ea typeface="Cabin"/>
                <a:cs typeface="Cabin"/>
                <a:sym typeface="Cabin"/>
              </a:rPr>
              <a:t>Don’t be in a rush. You want to get as much of the solution in as possible, but if it enters too quickly it could stimulate peristaltic action and make you evacuate too soon.</a:t>
            </a:r>
          </a:p>
          <a:p>
            <a:pPr marL="0" marR="0" lvl="0" indent="152400" algn="l" rtl="0">
              <a:lnSpc>
                <a:spcPct val="100000"/>
              </a:lnSpc>
              <a:spcBef>
                <a:spcPts val="0"/>
              </a:spcBef>
              <a:spcAft>
                <a:spcPts val="0"/>
              </a:spcAft>
              <a:buClr>
                <a:srgbClr val="000000"/>
              </a:buClr>
              <a:buFont typeface="Cabin"/>
              <a:buNone/>
            </a:pPr>
            <a:endParaRPr sz="2400" b="0" i="0" u="none" strike="noStrike" cap="none" baseline="0">
              <a:solidFill>
                <a:srgbClr val="000000"/>
              </a:solidFill>
              <a:latin typeface="Cabin"/>
              <a:ea typeface="Cabin"/>
              <a:cs typeface="Cabin"/>
              <a:sym typeface="Cabin"/>
            </a:endParaRPr>
          </a:p>
          <a:p>
            <a:pPr marL="0" marR="0" lvl="0" indent="0" algn="l" rtl="0">
              <a:lnSpc>
                <a:spcPct val="100000"/>
              </a:lnSpc>
              <a:spcBef>
                <a:spcPts val="0"/>
              </a:spcBef>
              <a:spcAft>
                <a:spcPts val="0"/>
              </a:spcAft>
              <a:buClr>
                <a:srgbClr val="000000"/>
              </a:buClr>
              <a:buSzPct val="100000"/>
              <a:buFont typeface="Cabin"/>
              <a:buChar char="•"/>
            </a:pPr>
            <a:r>
              <a:rPr lang="en-US" sz="2400" b="0" i="0" u="none" strike="noStrike" cap="none" baseline="0">
                <a:solidFill>
                  <a:srgbClr val="000000"/>
                </a:solidFill>
                <a:latin typeface="Cabin"/>
                <a:ea typeface="Cabin"/>
                <a:cs typeface="Cabin"/>
                <a:sym typeface="Cabin"/>
              </a:rPr>
              <a:t>You may not be able to get all of the solution in on your first try, this is normal. Take in what you can while remaining comfortable. There is no need to tolerate pain or high levels of discomfort; you can always administer another enema once you have evacuated.</a:t>
            </a:r>
          </a:p>
        </p:txBody>
      </p:sp>
    </p:spTree>
  </p:cSld>
  <p:clrMapOvr>
    <a:masterClrMapping/>
  </p:clrMapOvr>
  <p:transition spd="slow">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Shape 583"/>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46</a:t>
            </a:fld>
            <a:endParaRPr lang="en-US" sz="3600" b="0" i="0" u="none" strike="noStrike" cap="none" baseline="0">
              <a:solidFill>
                <a:srgbClr val="FFFFFF"/>
              </a:solidFill>
              <a:latin typeface="Arial"/>
              <a:ea typeface="Arial"/>
              <a:cs typeface="Arial"/>
              <a:sym typeface="Arial"/>
            </a:endParaRPr>
          </a:p>
        </p:txBody>
      </p:sp>
      <p:sp>
        <p:nvSpPr>
          <p:cNvPr id="584" name="Shape 584"/>
          <p:cNvSpPr txBox="1">
            <a:spLocks noGrp="1"/>
          </p:cNvSpPr>
          <p:nvPr>
            <p:ph type="body" idx="1"/>
          </p:nvPr>
        </p:nvSpPr>
        <p:spPr>
          <a:xfrm>
            <a:off x="609600" y="742950"/>
            <a:ext cx="8042274" cy="2971799"/>
          </a:xfrm>
          <a:prstGeom prst="rect">
            <a:avLst/>
          </a:prstGeom>
          <a:noFill/>
          <a:ln>
            <a:noFill/>
          </a:ln>
        </p:spPr>
        <p:txBody>
          <a:bodyPr lIns="38100" tIns="38100" rIns="38100" bIns="38100" anchor="t" anchorCtr="0">
            <a:noAutofit/>
          </a:bodyPr>
          <a:lstStyle/>
          <a:p>
            <a:pPr marL="0" marR="0" lvl="0" indent="0" algn="ctr" rtl="0">
              <a:lnSpc>
                <a:spcPct val="100000"/>
              </a:lnSpc>
              <a:spcBef>
                <a:spcPts val="0"/>
              </a:spcBef>
              <a:spcAft>
                <a:spcPts val="0"/>
              </a:spcAft>
              <a:buClr>
                <a:srgbClr val="6EB7D7"/>
              </a:buClr>
              <a:buSzPct val="25000"/>
              <a:buFont typeface="Noto Symbol"/>
              <a:buNone/>
            </a:pPr>
            <a:r>
              <a:rPr lang="en-US" sz="2800" b="1" i="0" u="none" strike="noStrike" cap="none" baseline="0">
                <a:solidFill>
                  <a:srgbClr val="595959"/>
                </a:solidFill>
                <a:latin typeface="Arial"/>
                <a:ea typeface="Arial"/>
                <a:cs typeface="Arial"/>
                <a:sym typeface="Arial"/>
              </a:rPr>
              <a:t>Remove the Nozzle and Retain the Enema</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When you have finished emptying the enema or when you have taken in as much solution that you can comfortably hold, clamp the tube and slowly remove the nozzle from your anus. Lay in comfortable position on the floor.</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Slightly clench the anus to ensure the solution does not leak out. </a:t>
            </a:r>
          </a:p>
        </p:txBody>
      </p:sp>
    </p:spTree>
  </p:cSld>
  <p:clrMapOvr>
    <a:masterClrMapping/>
  </p:clrMapOvr>
  <p:transition spd="slow">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Shape 589"/>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47</a:t>
            </a:fld>
            <a:endParaRPr lang="en-US" sz="3600" b="0" i="0" u="none" strike="noStrike" cap="none" baseline="0">
              <a:solidFill>
                <a:srgbClr val="FFFFFF"/>
              </a:solidFill>
              <a:latin typeface="Arial"/>
              <a:ea typeface="Arial"/>
              <a:cs typeface="Arial"/>
              <a:sym typeface="Arial"/>
            </a:endParaRPr>
          </a:p>
        </p:txBody>
      </p:sp>
      <p:sp>
        <p:nvSpPr>
          <p:cNvPr id="590" name="Shape 590"/>
          <p:cNvSpPr txBox="1">
            <a:spLocks noGrp="1"/>
          </p:cNvSpPr>
          <p:nvPr>
            <p:ph type="body" idx="1"/>
          </p:nvPr>
        </p:nvSpPr>
        <p:spPr>
          <a:xfrm>
            <a:off x="152400" y="133350"/>
            <a:ext cx="8839199" cy="640079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000" b="1" i="0" u="none" strike="noStrike" cap="none" baseline="0">
                <a:solidFill>
                  <a:srgbClr val="595959"/>
                </a:solidFill>
                <a:latin typeface="Arial"/>
                <a:ea typeface="Arial"/>
                <a:cs typeface="Arial"/>
                <a:sym typeface="Arial"/>
              </a:rPr>
              <a:t>How long should you hold it in?</a:t>
            </a:r>
          </a:p>
          <a:p>
            <a:pPr marL="0" marR="0" lvl="0" indent="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Try hold the enema in for at least 10-15mins. The longer you can retain it, the better the results will be.</a:t>
            </a:r>
          </a:p>
          <a:p>
            <a:pPr marL="0" marR="0" lvl="0" indent="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if you make it to 10 minutes in any position you’re doing really well! If it is not possible to hold the solution in for more than a few minutes on your first try, don’t fret, your will be able to increase the maximum holding time with continued use.</a:t>
            </a:r>
          </a:p>
          <a:p>
            <a:pPr marL="0" marR="0" lvl="0" indent="0" algn="l" rtl="0">
              <a:lnSpc>
                <a:spcPct val="100000"/>
              </a:lnSpc>
              <a:spcBef>
                <a:spcPts val="2000"/>
              </a:spcBef>
              <a:spcAft>
                <a:spcPts val="0"/>
              </a:spcAft>
              <a:buClr>
                <a:srgbClr val="6EB7D7"/>
              </a:buClr>
              <a:buSzPct val="25000"/>
              <a:buFont typeface="Noto Symbol"/>
              <a:buNone/>
            </a:pPr>
            <a:r>
              <a:rPr lang="en-US" sz="2000" b="1" i="0" u="none" strike="noStrike" cap="none" baseline="0">
                <a:solidFill>
                  <a:srgbClr val="595959"/>
                </a:solidFill>
                <a:latin typeface="Arial"/>
                <a:ea typeface="Arial"/>
                <a:cs typeface="Arial"/>
                <a:sym typeface="Arial"/>
              </a:rPr>
              <a:t>Assist the movement of water with massage</a:t>
            </a:r>
          </a:p>
          <a:p>
            <a:pPr marL="0" marR="0" lvl="0" indent="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While you are laying there, massage the abdomen in a counter-clockwise direction to assist the water to flow into the entire colon. Begin in the lower left corner of the abdomen and massage towards the ribcage to move the water up the descending colon. Next, massage across the upper abdomen to moving the water along the transverse colon and then massage down the right side of the abdomen to move the water into the ascending colon and the cecum area.</a:t>
            </a:r>
          </a:p>
        </p:txBody>
      </p:sp>
    </p:spTree>
  </p:cSld>
  <p:clrMapOvr>
    <a:masterClrMapping/>
  </p:clrMapOvr>
  <p:transition spd="slow">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Shape 595"/>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48</a:t>
            </a:fld>
            <a:endParaRPr lang="en-US" sz="3600" b="0" i="0" u="none" strike="noStrike" cap="none" baseline="0">
              <a:solidFill>
                <a:srgbClr val="FFFFFF"/>
              </a:solidFill>
              <a:latin typeface="Arial"/>
              <a:ea typeface="Arial"/>
              <a:cs typeface="Arial"/>
              <a:sym typeface="Arial"/>
            </a:endParaRPr>
          </a:p>
        </p:txBody>
      </p:sp>
      <p:sp>
        <p:nvSpPr>
          <p:cNvPr id="596" name="Shape 596"/>
          <p:cNvSpPr txBox="1">
            <a:spLocks noGrp="1"/>
          </p:cNvSpPr>
          <p:nvPr>
            <p:ph type="body" idx="1"/>
          </p:nvPr>
        </p:nvSpPr>
        <p:spPr>
          <a:xfrm>
            <a:off x="381000" y="361950"/>
            <a:ext cx="4495800" cy="4419599"/>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800" b="1" i="0" u="none" strike="noStrike" cap="none" baseline="0">
                <a:solidFill>
                  <a:srgbClr val="595959"/>
                </a:solidFill>
                <a:latin typeface="Arial"/>
                <a:ea typeface="Arial"/>
                <a:cs typeface="Arial"/>
                <a:sym typeface="Arial"/>
              </a:rPr>
              <a:t>Evacuate the Enema</a:t>
            </a:r>
          </a:p>
          <a:p>
            <a:pPr marL="0" marR="0" lvl="0" indent="0" algn="l" rtl="0">
              <a:lnSpc>
                <a:spcPct val="100000"/>
              </a:lnSpc>
              <a:spcBef>
                <a:spcPts val="2000"/>
              </a:spcBef>
              <a:spcAft>
                <a:spcPts val="0"/>
              </a:spcAft>
              <a:buClr>
                <a:srgbClr val="6EB7D7"/>
              </a:buClr>
              <a:buSzPct val="110000"/>
              <a:buFont typeface="Noto Symbol"/>
              <a:buChar char="●"/>
            </a:pPr>
            <a:r>
              <a:rPr lang="en-US" sz="2400" b="0" i="0" u="none" strike="noStrike" cap="none" baseline="0">
                <a:solidFill>
                  <a:srgbClr val="595959"/>
                </a:solidFill>
                <a:latin typeface="Arial"/>
                <a:ea typeface="Arial"/>
                <a:cs typeface="Arial"/>
                <a:sym typeface="Arial"/>
              </a:rPr>
              <a:t>When your desired holding time has been reached or you feel a strong urge to evacuate, get up and move to the toilet. The entire enema may not come out in the first evacuation, so stay close to a toilet for the next 30-60 minutes.</a:t>
            </a:r>
          </a:p>
        </p:txBody>
      </p:sp>
      <p:pic>
        <p:nvPicPr>
          <p:cNvPr id="597" name="Shape 597"/>
          <p:cNvPicPr preferRelativeResize="0"/>
          <p:nvPr/>
        </p:nvPicPr>
        <p:blipFill rotWithShape="1">
          <a:blip r:embed="rId3">
            <a:alphaModFix/>
          </a:blip>
          <a:srcRect/>
          <a:stretch/>
        </p:blipFill>
        <p:spPr>
          <a:xfrm>
            <a:off x="4953000" y="438150"/>
            <a:ext cx="3902075" cy="4519611"/>
          </a:xfrm>
          <a:prstGeom prst="rect">
            <a:avLst/>
          </a:prstGeom>
          <a:noFill/>
          <a:ln>
            <a:noFill/>
          </a:ln>
        </p:spPr>
      </p:pic>
    </p:spTree>
  </p:cSld>
  <p:clrMapOvr>
    <a:masterClrMapping/>
  </p:clrMapOvr>
  <p:transition spd="slow">
    <p:cu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Shape 602"/>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49</a:t>
            </a:fld>
            <a:endParaRPr lang="en-US" sz="3600" b="0" i="0" u="none" strike="noStrike" cap="none" baseline="0">
              <a:solidFill>
                <a:srgbClr val="FFFFFF"/>
              </a:solidFill>
              <a:latin typeface="Arial"/>
              <a:ea typeface="Arial"/>
              <a:cs typeface="Arial"/>
              <a:sym typeface="Arial"/>
            </a:endParaRPr>
          </a:p>
        </p:txBody>
      </p:sp>
      <p:sp>
        <p:nvSpPr>
          <p:cNvPr id="603" name="Shape 603"/>
          <p:cNvSpPr txBox="1">
            <a:spLocks noGrp="1"/>
          </p:cNvSpPr>
          <p:nvPr>
            <p:ph type="body" idx="1"/>
          </p:nvPr>
        </p:nvSpPr>
        <p:spPr>
          <a:xfrm>
            <a:off x="415925" y="742950"/>
            <a:ext cx="8042274" cy="3257550"/>
          </a:xfrm>
          <a:prstGeom prst="rect">
            <a:avLst/>
          </a:prstGeom>
          <a:noFill/>
          <a:ln>
            <a:noFill/>
          </a:ln>
        </p:spPr>
        <p:txBody>
          <a:bodyPr lIns="38100" tIns="38100" rIns="38100" bIns="38100" anchor="t" anchorCtr="0">
            <a:noAutofit/>
          </a:bodyPr>
          <a:lstStyle/>
          <a:p>
            <a:pPr marL="0" marR="0" lvl="0" indent="0" algn="l" rtl="0">
              <a:lnSpc>
                <a:spcPct val="100000"/>
              </a:lnSpc>
              <a:spcBef>
                <a:spcPts val="0"/>
              </a:spcBef>
              <a:spcAft>
                <a:spcPts val="0"/>
              </a:spcAft>
              <a:buClr>
                <a:srgbClr val="6EB7D7"/>
              </a:buClr>
              <a:buSzPct val="25000"/>
              <a:buFont typeface="Noto Symbol"/>
              <a:buNone/>
            </a:pPr>
            <a:r>
              <a:rPr lang="en-US" sz="2000" b="1" i="0" u="none" strike="noStrike" cap="none" baseline="0">
                <a:solidFill>
                  <a:srgbClr val="595959"/>
                </a:solidFill>
                <a:latin typeface="Arial"/>
                <a:ea typeface="Arial"/>
                <a:cs typeface="Arial"/>
                <a:sym typeface="Arial"/>
              </a:rPr>
              <a:t>Are enemas safe?</a:t>
            </a:r>
          </a:p>
          <a:p>
            <a:pPr marL="0" marR="0" lvl="0" indent="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Yes, enemas are very safe and provide wonderful health benefits. Complications are very rare in healthy adults. Use you equipment properly and within reasonable limits and you should have no problems. Read the precautions below to make sure you have no contraindications for enema therapy.</a:t>
            </a:r>
          </a:p>
          <a:p>
            <a:pPr marL="0" marR="0" lvl="0" indent="0" algn="l" rtl="0">
              <a:lnSpc>
                <a:spcPct val="100000"/>
              </a:lnSpc>
              <a:spcBef>
                <a:spcPts val="2000"/>
              </a:spcBef>
              <a:spcAft>
                <a:spcPts val="0"/>
              </a:spcAft>
              <a:buClr>
                <a:srgbClr val="6EB7D7"/>
              </a:buClr>
              <a:buSzPct val="25000"/>
              <a:buFont typeface="Noto Symbol"/>
              <a:buNone/>
            </a:pPr>
            <a:r>
              <a:rPr lang="en-US" sz="2000" b="1" i="0" u="none" strike="noStrike" cap="none" baseline="0">
                <a:solidFill>
                  <a:srgbClr val="595959"/>
                </a:solidFill>
                <a:latin typeface="Arial"/>
                <a:ea typeface="Arial"/>
                <a:cs typeface="Arial"/>
                <a:sym typeface="Arial"/>
              </a:rPr>
              <a:t>Precautions</a:t>
            </a:r>
          </a:p>
          <a:p>
            <a:pPr marL="0" marR="0" lvl="0" indent="0" algn="l" rtl="0">
              <a:lnSpc>
                <a:spcPct val="100000"/>
              </a:lnSpc>
              <a:spcBef>
                <a:spcPts val="2000"/>
              </a:spcBef>
              <a:spcAft>
                <a:spcPts val="0"/>
              </a:spcAft>
              <a:buClr>
                <a:srgbClr val="6EB7D7"/>
              </a:buClr>
              <a:buSzPct val="110000"/>
              <a:buFont typeface="Noto Symbol"/>
              <a:buChar char="●"/>
            </a:pPr>
            <a:r>
              <a:rPr lang="en-US" sz="2000" b="0" i="0" u="none" strike="noStrike" cap="none" baseline="0">
                <a:solidFill>
                  <a:srgbClr val="595959"/>
                </a:solidFill>
                <a:latin typeface="Arial"/>
                <a:ea typeface="Arial"/>
                <a:cs typeface="Arial"/>
                <a:sym typeface="Arial"/>
              </a:rPr>
              <a:t>enema usage can result in dehydration, be sure to drink a lot of fluids the day you do your enema and replenish your electrolytes if you are using enemas on a regular basis.</a:t>
            </a:r>
          </a:p>
          <a:p>
            <a:pPr marL="349250" marR="0" lvl="0" indent="-209550" algn="l" rtl="0">
              <a:spcBef>
                <a:spcPts val="2000"/>
              </a:spcBef>
              <a:spcAft>
                <a:spcPts val="0"/>
              </a:spcAft>
              <a:buClr>
                <a:srgbClr val="6EB7D7"/>
              </a:buClr>
              <a:buFont typeface="Noto Symbol"/>
              <a:buNone/>
            </a:pPr>
            <a:endParaRPr sz="2000" b="0" i="0" u="none" strike="noStrike" cap="none" baseline="0">
              <a:solidFill>
                <a:srgbClr val="595959"/>
              </a:solidFill>
              <a:latin typeface="Arial"/>
              <a:ea typeface="Arial"/>
              <a:cs typeface="Arial"/>
              <a:sym typeface="Arial"/>
            </a:endParaRPr>
          </a:p>
        </p:txBody>
      </p:sp>
    </p:spTree>
  </p:cSld>
  <p:clrMapOvr>
    <a:masterClrMapping/>
  </p:clrMapOvr>
  <p:transition spd="slow">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Shape 608"/>
          <p:cNvSpPr txBox="1">
            <a:spLocks noGrp="1"/>
          </p:cNvSpPr>
          <p:nvPr>
            <p:ph type="body" idx="1"/>
          </p:nvPr>
        </p:nvSpPr>
        <p:spPr>
          <a:xfrm>
            <a:off x="549275" y="438150"/>
            <a:ext cx="8042274" cy="3257550"/>
          </a:xfrm>
          <a:prstGeom prst="rect">
            <a:avLst/>
          </a:prstGeom>
          <a:noFill/>
          <a:ln>
            <a:noFill/>
          </a:ln>
        </p:spPr>
        <p:txBody>
          <a:bodyPr lIns="38100" tIns="38100" rIns="38100" bIns="38100" anchor="t" anchorCtr="0">
            <a:noAutofit/>
          </a:bodyPr>
          <a:lstStyle/>
          <a:p>
            <a:pPr marL="349250" marR="0" lvl="0" indent="-349250" algn="l" rtl="0">
              <a:lnSpc>
                <a:spcPct val="100000"/>
              </a:lnSpc>
              <a:spcBef>
                <a:spcPts val="0"/>
              </a:spcBef>
              <a:spcAft>
                <a:spcPts val="0"/>
              </a:spcAft>
              <a:buClr>
                <a:srgbClr val="6EB7D7"/>
              </a:buClr>
              <a:buSzPct val="109999"/>
              <a:buFont typeface="Noto Symbol"/>
              <a:buChar char="●"/>
            </a:pPr>
            <a:r>
              <a:rPr lang="en-US" sz="1800" b="1" i="0" u="none" strike="noStrike" cap="none" baseline="0">
                <a:solidFill>
                  <a:srgbClr val="595959"/>
                </a:solidFill>
                <a:latin typeface="Arial"/>
                <a:ea typeface="Arial"/>
                <a:cs typeface="Arial"/>
                <a:sym typeface="Arial"/>
              </a:rPr>
              <a:t>Do not administer enemas if:</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you have undiagnosed abdominal pain</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you have tumors or a perforation in the rectum or colon</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there has been recent surgery to your colon or rectum</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you suffer from acute flare up of Crohn’s disease, colitis, or diverticulitis</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you have a history of heart attacks, irregular heartbeat or renal failure</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you are less than 7 months pregnant (after 7 months check with your doctor before administering an enema)</a:t>
            </a:r>
          </a:p>
          <a:p>
            <a:pPr marL="349250" marR="0" lvl="0" indent="-349250" algn="l" rtl="0">
              <a:lnSpc>
                <a:spcPct val="100000"/>
              </a:lnSpc>
              <a:spcBef>
                <a:spcPts val="2000"/>
              </a:spcBef>
              <a:spcAft>
                <a:spcPts val="0"/>
              </a:spcAft>
              <a:buClr>
                <a:srgbClr val="6EB7D7"/>
              </a:buClr>
              <a:buSzPct val="109999"/>
              <a:buFont typeface="Noto Symbol"/>
              <a:buChar char="●"/>
            </a:pPr>
            <a:r>
              <a:rPr lang="en-US" sz="1800" b="0" i="0" u="none" strike="noStrike" cap="none" baseline="0">
                <a:solidFill>
                  <a:srgbClr val="595959"/>
                </a:solidFill>
                <a:latin typeface="Arial"/>
                <a:ea typeface="Arial"/>
                <a:cs typeface="Arial"/>
                <a:sym typeface="Arial"/>
              </a:rPr>
              <a:t>you suffer from a severe illness which causes weakness</a:t>
            </a:r>
          </a:p>
          <a:p>
            <a:pPr marL="0" marR="0" lvl="0" indent="0" algn="l" rtl="0">
              <a:spcBef>
                <a:spcPts val="0"/>
              </a:spcBef>
              <a:buNone/>
            </a:pPr>
            <a:endParaRPr sz="1800" b="0" i="0" u="none" strike="noStrike" cap="none" baseline="0">
              <a:solidFill>
                <a:srgbClr val="595959"/>
              </a:solidFill>
              <a:latin typeface="Arial"/>
              <a:ea typeface="Arial"/>
              <a:cs typeface="Arial"/>
              <a:sym typeface="Arial"/>
            </a:endParaRPr>
          </a:p>
        </p:txBody>
      </p:sp>
      <p:sp>
        <p:nvSpPr>
          <p:cNvPr id="609" name="Shape 609"/>
          <p:cNvSpPr txBox="1"/>
          <p:nvPr/>
        </p:nvSpPr>
        <p:spPr>
          <a:xfrm>
            <a:off x="8228011" y="4513262"/>
            <a:ext cx="660400" cy="466725"/>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rgbClr val="FFFFFF"/>
              </a:buClr>
              <a:buSzPct val="25000"/>
              <a:buFont typeface="Arial"/>
              <a:buNone/>
            </a:pPr>
            <a:fld id="{00000000-1234-1234-1234-123412341234}" type="slidenum">
              <a:rPr lang="en-US" sz="3600" b="0" i="0" u="none" strike="noStrike" cap="none" baseline="0">
                <a:solidFill>
                  <a:srgbClr val="FFFFFF"/>
                </a:solidFill>
                <a:latin typeface="Arial"/>
                <a:ea typeface="Arial"/>
                <a:cs typeface="Arial"/>
                <a:sym typeface="Arial"/>
              </a:rPr>
              <a:t>50</a:t>
            </a:fld>
            <a:endParaRPr lang="en-US" sz="3600" b="0" i="0" u="none" strike="noStrike" cap="none" baseline="0">
              <a:solidFill>
                <a:srgbClr val="FFFFFF"/>
              </a:solidFill>
              <a:latin typeface="Arial"/>
              <a:ea typeface="Arial"/>
              <a:cs typeface="Arial"/>
              <a:sym typeface="Arial"/>
            </a:endParaRPr>
          </a:p>
        </p:txBody>
      </p:sp>
    </p:spTree>
  </p:cSld>
  <p:clrMapOvr>
    <a:masterClrMapping/>
  </p:clrMapOvr>
  <p:transition spd="slow">
    <p:cut/>
  </p:transition>
</p:sld>
</file>

<file path=ppt/theme/theme1.xml><?xml version="1.0" encoding="utf-8"?>
<a:theme xmlns:a="http://schemas.openxmlformats.org/drawingml/2006/main" name="Default - Title and Content">
  <a:themeElements>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 Title and Content">
  <a:themeElements>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efault - Title and Content">
  <a:themeElements>
    <a:clrScheme name="Default - 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 Title Slide">
  <a:themeElements>
    <a:clrScheme name="">
      <a:dk1>
        <a:srgbClr val="000000"/>
      </a:dk1>
      <a:lt1>
        <a:srgbClr val="FFFFFF"/>
      </a:lt1>
      <a:dk2>
        <a:srgbClr val="000000"/>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2981</Words>
  <Application>Microsoft Office PowerPoint</Application>
  <PresentationFormat>On-screen Show (16:9)</PresentationFormat>
  <Paragraphs>324</Paragraphs>
  <Slides>50</Slides>
  <Notes>50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50</vt:i4>
      </vt:variant>
    </vt:vector>
  </HeadingPairs>
  <TitlesOfParts>
    <vt:vector size="57" baseType="lpstr">
      <vt:lpstr>Arial</vt:lpstr>
      <vt:lpstr>Cabin</vt:lpstr>
      <vt:lpstr>Noto Symbol</vt:lpstr>
      <vt:lpstr>Default - Title and Content</vt:lpstr>
      <vt:lpstr>1_Default - Title and Content</vt:lpstr>
      <vt:lpstr>2_Default - Title and Content</vt:lpstr>
      <vt:lpstr>Default - Title Slide</vt:lpstr>
      <vt:lpstr>Internal Awareness</vt:lpstr>
      <vt:lpstr>The Digestive System</vt:lpstr>
      <vt:lpstr>Function</vt:lpstr>
      <vt:lpstr>Path of Digestion</vt:lpstr>
      <vt:lpstr>Stomach</vt:lpstr>
      <vt:lpstr>Stomach</vt:lpstr>
      <vt:lpstr>Stomach</vt:lpstr>
      <vt:lpstr>Small Intestine</vt:lpstr>
      <vt:lpstr>Small Intestine</vt:lpstr>
      <vt:lpstr>Small Intestine</vt:lpstr>
      <vt:lpstr>Small Intestine</vt:lpstr>
      <vt:lpstr>Large Intestine</vt:lpstr>
      <vt:lpstr>Large Intestine</vt:lpstr>
      <vt:lpstr>Accessory Parts</vt:lpstr>
      <vt:lpstr>Accessory Organs</vt:lpstr>
      <vt:lpstr>Accessory Organs</vt:lpstr>
      <vt:lpstr>Accessory Organs</vt:lpstr>
      <vt:lpstr>Two Types of Wastes</vt:lpstr>
      <vt:lpstr>Organs of Excretion</vt:lpstr>
      <vt:lpstr>Organs of Excretion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Enemas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Internal Awareness</dc:title>
  <cp:lastModifiedBy>Jen Wetzel</cp:lastModifiedBy>
  <cp:revision>2</cp:revision>
  <dcterms:modified xsi:type="dcterms:W3CDTF">2022-02-24T04:58:10Z</dcterms:modified>
</cp:coreProperties>
</file>