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theme/theme4.xml" ContentType="application/vnd.openxmlformats-officedocument.theme+xml"/>
  <Override PartName="/ppt/slideLayouts/slideLayout4.xml" ContentType="application/vnd.openxmlformats-officedocument.presentationml.slideLayout+xml"/>
  <Override PartName="/ppt/theme/theme5.xml" ContentType="application/vnd.openxmlformats-officedocument.theme+xml"/>
  <Override PartName="/ppt/slideLayouts/slideLayout5.xml" ContentType="application/vnd.openxmlformats-officedocument.presentationml.slideLayout+xml"/>
  <Override PartName="/ppt/theme/theme6.xml" ContentType="application/vnd.openxmlformats-officedocument.theme+xml"/>
  <Override PartName="/ppt/slideLayouts/slideLayout6.xml" ContentType="application/vnd.openxmlformats-officedocument.presentationml.slideLayout+xml"/>
  <Override PartName="/ppt/theme/theme7.xml" ContentType="application/vnd.openxmlformats-officedocument.theme+xml"/>
  <Override PartName="/ppt/slideLayouts/slideLayout7.xml" ContentType="application/vnd.openxmlformats-officedocument.presentationml.slideLayout+xml"/>
  <Override PartName="/ppt/theme/theme8.xml" ContentType="application/vnd.openxmlformats-officedocument.theme+xml"/>
  <Override PartName="/ppt/slideLayouts/slideLayout8.xml" ContentType="application/vnd.openxmlformats-officedocument.presentationml.slideLayout+xml"/>
  <Override PartName="/ppt/theme/theme9.xml" ContentType="application/vnd.openxmlformats-officedocument.theme+xml"/>
  <Override PartName="/ppt/slideLayouts/slideLayout9.xml" ContentType="application/vnd.openxmlformats-officedocument.presentationml.slideLayout+xml"/>
  <Override PartName="/ppt/theme/theme10.xml" ContentType="application/vnd.openxmlformats-officedocument.theme+xml"/>
  <Override PartName="/ppt/slideLayouts/slideLayout10.xml" ContentType="application/vnd.openxmlformats-officedocument.presentationml.slideLayout+xml"/>
  <Override PartName="/ppt/theme/theme11.xml" ContentType="application/vnd.openxmlformats-officedocument.theme+xml"/>
  <Override PartName="/ppt/slideLayouts/slideLayout11.xml" ContentType="application/vnd.openxmlformats-officedocument.presentationml.slideLayout+xml"/>
  <Override PartName="/ppt/theme/theme12.xml" ContentType="application/vnd.openxmlformats-officedocument.theme+xml"/>
  <Override PartName="/ppt/slideLayouts/slideLayout12.xml" ContentType="application/vnd.openxmlformats-officedocument.presentationml.slideLayout+xml"/>
  <Override PartName="/ppt/theme/theme13.xml" ContentType="application/vnd.openxmlformats-officedocument.theme+xml"/>
  <Override PartName="/ppt/slideLayouts/slideLayout13.xml" ContentType="application/vnd.openxmlformats-officedocument.presentationml.slideLayout+xml"/>
  <Override PartName="/ppt/theme/theme14.xml" ContentType="application/vnd.openxmlformats-officedocument.theme+xml"/>
  <Override PartName="/ppt/slideLayouts/slideLayout14.xml" ContentType="application/vnd.openxmlformats-officedocument.presentationml.slideLayout+xml"/>
  <Override PartName="/ppt/theme/theme15.xml" ContentType="application/vnd.openxmlformats-officedocument.theme+xml"/>
  <Override PartName="/ppt/slideLayouts/slideLayout15.xml" ContentType="application/vnd.openxmlformats-officedocument.presentationml.slideLayout+xml"/>
  <Override PartName="/ppt/theme/theme16.xml" ContentType="application/vnd.openxmlformats-officedocument.theme+xml"/>
  <Override PartName="/ppt/slideLayouts/slideLayout16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  <p:sldMasterId id="2147483665" r:id="rId2"/>
    <p:sldMasterId id="2147483666" r:id="rId3"/>
    <p:sldMasterId id="2147483667" r:id="rId4"/>
    <p:sldMasterId id="2147483668" r:id="rId5"/>
    <p:sldMasterId id="2147483669" r:id="rId6"/>
    <p:sldMasterId id="2147483670" r:id="rId7"/>
    <p:sldMasterId id="2147483671" r:id="rId8"/>
    <p:sldMasterId id="2147483672" r:id="rId9"/>
    <p:sldMasterId id="2147483673" r:id="rId10"/>
    <p:sldMasterId id="2147483674" r:id="rId11"/>
    <p:sldMasterId id="2147483675" r:id="rId12"/>
    <p:sldMasterId id="2147483676" r:id="rId13"/>
    <p:sldMasterId id="2147483677" r:id="rId14"/>
    <p:sldMasterId id="2147483678" r:id="rId15"/>
    <p:sldMasterId id="2147483679" r:id="rId16"/>
    <p:sldMasterId id="2147483680" r:id="rId17"/>
  </p:sldMasterIdLst>
  <p:notesMasterIdLst>
    <p:notesMasterId r:id="rId49"/>
  </p:notesMasterIdLst>
  <p:sldIdLst>
    <p:sldId id="256" r:id="rId18"/>
    <p:sldId id="267" r:id="rId19"/>
    <p:sldId id="278" r:id="rId20"/>
    <p:sldId id="257" r:id="rId21"/>
    <p:sldId id="258" r:id="rId22"/>
    <p:sldId id="259" r:id="rId23"/>
    <p:sldId id="260" r:id="rId24"/>
    <p:sldId id="261" r:id="rId25"/>
    <p:sldId id="264" r:id="rId26"/>
    <p:sldId id="265" r:id="rId27"/>
    <p:sldId id="262" r:id="rId28"/>
    <p:sldId id="266" r:id="rId29"/>
    <p:sldId id="268" r:id="rId30"/>
    <p:sldId id="270" r:id="rId31"/>
    <p:sldId id="271" r:id="rId32"/>
    <p:sldId id="272" r:id="rId33"/>
    <p:sldId id="273" r:id="rId34"/>
    <p:sldId id="274" r:id="rId35"/>
    <p:sldId id="275" r:id="rId36"/>
    <p:sldId id="287" r:id="rId37"/>
    <p:sldId id="288" r:id="rId38"/>
    <p:sldId id="276" r:id="rId39"/>
    <p:sldId id="277" r:id="rId40"/>
    <p:sldId id="279" r:id="rId41"/>
    <p:sldId id="281" r:id="rId42"/>
    <p:sldId id="282" r:id="rId43"/>
    <p:sldId id="283" r:id="rId44"/>
    <p:sldId id="289" r:id="rId45"/>
    <p:sldId id="284" r:id="rId46"/>
    <p:sldId id="285" r:id="rId47"/>
    <p:sldId id="286" r:id="rId4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904" y="-7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" Target="slides/slide1.xml"/><Relationship Id="rId19" Type="http://schemas.openxmlformats.org/officeDocument/2006/relationships/slide" Target="slides/slide2.xml"/><Relationship Id="rId50" Type="http://schemas.openxmlformats.org/officeDocument/2006/relationships/printerSettings" Target="printerSettings/printerSettings1.bin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Relationship Id="rId40" Type="http://schemas.openxmlformats.org/officeDocument/2006/relationships/slide" Target="slides/slide23.xml"/><Relationship Id="rId41" Type="http://schemas.openxmlformats.org/officeDocument/2006/relationships/slide" Target="slides/slide24.xml"/><Relationship Id="rId42" Type="http://schemas.openxmlformats.org/officeDocument/2006/relationships/slide" Target="slides/slide25.xml"/><Relationship Id="rId43" Type="http://schemas.openxmlformats.org/officeDocument/2006/relationships/slide" Target="slides/slide26.xml"/><Relationship Id="rId44" Type="http://schemas.openxmlformats.org/officeDocument/2006/relationships/slide" Target="slides/slide27.xml"/><Relationship Id="rId45" Type="http://schemas.openxmlformats.org/officeDocument/2006/relationships/slide" Target="slides/slide28.xml"/><Relationship Id="rId46" Type="http://schemas.openxmlformats.org/officeDocument/2006/relationships/slide" Target="slides/slide29.xml"/><Relationship Id="rId47" Type="http://schemas.openxmlformats.org/officeDocument/2006/relationships/slide" Target="slides/slide30.xml"/><Relationship Id="rId48" Type="http://schemas.openxmlformats.org/officeDocument/2006/relationships/slide" Target="slides/slide31.xml"/><Relationship Id="rId4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30" Type="http://schemas.openxmlformats.org/officeDocument/2006/relationships/slide" Target="slides/slide13.xml"/><Relationship Id="rId31" Type="http://schemas.openxmlformats.org/officeDocument/2006/relationships/slide" Target="slides/slide14.xml"/><Relationship Id="rId32" Type="http://schemas.openxmlformats.org/officeDocument/2006/relationships/slide" Target="slides/slide15.xml"/><Relationship Id="rId33" Type="http://schemas.openxmlformats.org/officeDocument/2006/relationships/slide" Target="slides/slide16.xml"/><Relationship Id="rId34" Type="http://schemas.openxmlformats.org/officeDocument/2006/relationships/slide" Target="slides/slide17.xml"/><Relationship Id="rId35" Type="http://schemas.openxmlformats.org/officeDocument/2006/relationships/slide" Target="slides/slide18.xml"/><Relationship Id="rId36" Type="http://schemas.openxmlformats.org/officeDocument/2006/relationships/slide" Target="slides/slide19.xml"/><Relationship Id="rId37" Type="http://schemas.openxmlformats.org/officeDocument/2006/relationships/slide" Target="slides/slide20.xml"/><Relationship Id="rId38" Type="http://schemas.openxmlformats.org/officeDocument/2006/relationships/slide" Target="slides/slide21.xml"/><Relationship Id="rId39" Type="http://schemas.openxmlformats.org/officeDocument/2006/relationships/slide" Target="slides/slide22.xml"/><Relationship Id="rId20" Type="http://schemas.openxmlformats.org/officeDocument/2006/relationships/slide" Target="slides/slide3.xml"/><Relationship Id="rId21" Type="http://schemas.openxmlformats.org/officeDocument/2006/relationships/slide" Target="slides/slide4.xml"/><Relationship Id="rId22" Type="http://schemas.openxmlformats.org/officeDocument/2006/relationships/slide" Target="slides/slide5.xml"/><Relationship Id="rId23" Type="http://schemas.openxmlformats.org/officeDocument/2006/relationships/slide" Target="slides/slide6.xml"/><Relationship Id="rId24" Type="http://schemas.openxmlformats.org/officeDocument/2006/relationships/slide" Target="slides/slide7.xml"/><Relationship Id="rId25" Type="http://schemas.openxmlformats.org/officeDocument/2006/relationships/slide" Target="slides/slide8.xml"/><Relationship Id="rId26" Type="http://schemas.openxmlformats.org/officeDocument/2006/relationships/slide" Target="slides/slide9.xml"/><Relationship Id="rId27" Type="http://schemas.openxmlformats.org/officeDocument/2006/relationships/slide" Target="slides/slide10.xml"/><Relationship Id="rId28" Type="http://schemas.openxmlformats.org/officeDocument/2006/relationships/slide" Target="slides/slide11.xml"/><Relationship Id="rId29" Type="http://schemas.openxmlformats.org/officeDocument/2006/relationships/slide" Target="slides/slide12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/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/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/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/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/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/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/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/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1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1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t>‹#›</a:t>
            </a:fld>
            <a:endParaRPr lang="en-US"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4119633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Shape 69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94" name="Shape 694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Shape 69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94" name="Shape 694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1945200" y="624110"/>
            <a:ext cx="6589199" cy="128088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1942415" y="2133600"/>
            <a:ext cx="6591984" cy="377762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6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4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7772400" y="6135687"/>
            <a:ext cx="766762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1943100" y="6135687"/>
            <a:ext cx="571658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511175" y="787400"/>
            <a:ext cx="58578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2000" b="0" i="0" u="non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EFFFF"/>
                </a:buClr>
                <a:buSzPct val="25000"/>
                <a:buFont typeface="Arial"/>
                <a:buNone/>
              </a:pPr>
              <a:t>‹#›</a:t>
            </a:fld>
            <a:endParaRPr lang="en-US" sz="2000" b="0" i="0" u="none">
              <a:solidFill>
                <a:srgbClr val="FE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ctrTitle"/>
          </p:nvPr>
        </p:nvSpPr>
        <p:spPr>
          <a:xfrm>
            <a:off x="1942416" y="2514600"/>
            <a:ext cx="6600450" cy="226278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54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subTitle" idx="1"/>
          </p:nvPr>
        </p:nvSpPr>
        <p:spPr>
          <a:xfrm>
            <a:off x="1942416" y="4777380"/>
            <a:ext cx="6600450" cy="112628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595959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19" name="Shape 119"/>
          <p:cNvSpPr txBox="1">
            <a:spLocks noGrp="1"/>
          </p:cNvSpPr>
          <p:nvPr>
            <p:ph type="dt" idx="10"/>
          </p:nvPr>
        </p:nvSpPr>
        <p:spPr>
          <a:xfrm>
            <a:off x="7772400" y="6135687"/>
            <a:ext cx="766762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ftr" idx="11"/>
          </p:nvPr>
        </p:nvSpPr>
        <p:spPr>
          <a:xfrm>
            <a:off x="1943100" y="6135687"/>
            <a:ext cx="571658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sldNum" idx="12"/>
          </p:nvPr>
        </p:nvSpPr>
        <p:spPr>
          <a:xfrm>
            <a:off x="423862" y="4529137"/>
            <a:ext cx="58420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2000" b="0" i="0" u="non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EFFFF"/>
                </a:buClr>
                <a:buSzPct val="25000"/>
                <a:buFont typeface="Arial"/>
                <a:buNone/>
              </a:pPr>
              <a:t>‹#›</a:t>
            </a:fld>
            <a:endParaRPr lang="en-US" sz="2000" b="0" i="0" u="none">
              <a:solidFill>
                <a:srgbClr val="FE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title"/>
          </p:nvPr>
        </p:nvSpPr>
        <p:spPr>
          <a:xfrm>
            <a:off x="1942415" y="2074561"/>
            <a:ext cx="6591984" cy="1468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0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1942415" y="3581400"/>
            <a:ext cx="6591984" cy="860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000" b="0" i="0" u="none" strike="noStrike" cap="none">
                <a:solidFill>
                  <a:srgbClr val="595959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59" name="Shape 159"/>
          <p:cNvSpPr txBox="1">
            <a:spLocks noGrp="1"/>
          </p:cNvSpPr>
          <p:nvPr>
            <p:ph type="dt" idx="10"/>
          </p:nvPr>
        </p:nvSpPr>
        <p:spPr>
          <a:xfrm>
            <a:off x="7772400" y="6135687"/>
            <a:ext cx="766762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0" name="Shape 160"/>
          <p:cNvSpPr txBox="1">
            <a:spLocks noGrp="1"/>
          </p:cNvSpPr>
          <p:nvPr>
            <p:ph type="ftr" idx="11"/>
          </p:nvPr>
        </p:nvSpPr>
        <p:spPr>
          <a:xfrm>
            <a:off x="1943100" y="6135687"/>
            <a:ext cx="571658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1" name="Shape 161"/>
          <p:cNvSpPr txBox="1">
            <a:spLocks noGrp="1"/>
          </p:cNvSpPr>
          <p:nvPr>
            <p:ph type="sldNum" idx="12"/>
          </p:nvPr>
        </p:nvSpPr>
        <p:spPr>
          <a:xfrm>
            <a:off x="511175" y="3244850"/>
            <a:ext cx="58578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2000" b="0" i="0" u="non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EFFFF"/>
                </a:buClr>
                <a:buSzPct val="25000"/>
                <a:buFont typeface="Arial"/>
                <a:buNone/>
              </a:pPr>
              <a:t>‹#›</a:t>
            </a:fld>
            <a:endParaRPr lang="en-US" sz="2000" b="0" i="0" u="none">
              <a:solidFill>
                <a:srgbClr val="FE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xfrm>
            <a:off x="1944686" y="623887"/>
            <a:ext cx="6589711" cy="1281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1942416" y="2136706"/>
            <a:ext cx="3197531" cy="37673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6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4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99" name="Shape 199"/>
          <p:cNvSpPr txBox="1">
            <a:spLocks noGrp="1"/>
          </p:cNvSpPr>
          <p:nvPr>
            <p:ph type="body" idx="2"/>
          </p:nvPr>
        </p:nvSpPr>
        <p:spPr>
          <a:xfrm>
            <a:off x="5337307" y="2136706"/>
            <a:ext cx="3197093" cy="376739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6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4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00" name="Shape 200"/>
          <p:cNvSpPr txBox="1">
            <a:spLocks noGrp="1"/>
          </p:cNvSpPr>
          <p:nvPr>
            <p:ph type="dt" idx="10"/>
          </p:nvPr>
        </p:nvSpPr>
        <p:spPr>
          <a:xfrm>
            <a:off x="7772400" y="6135687"/>
            <a:ext cx="766762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1" name="Shape 201"/>
          <p:cNvSpPr txBox="1">
            <a:spLocks noGrp="1"/>
          </p:cNvSpPr>
          <p:nvPr>
            <p:ph type="ftr" idx="11"/>
          </p:nvPr>
        </p:nvSpPr>
        <p:spPr>
          <a:xfrm>
            <a:off x="1943100" y="6135687"/>
            <a:ext cx="571658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2" name="Shape 202"/>
          <p:cNvSpPr txBox="1">
            <a:spLocks noGrp="1"/>
          </p:cNvSpPr>
          <p:nvPr>
            <p:ph type="sldNum" idx="12"/>
          </p:nvPr>
        </p:nvSpPr>
        <p:spPr>
          <a:xfrm>
            <a:off x="511175" y="787400"/>
            <a:ext cx="58578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2000" b="0" i="0" u="non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EFFFF"/>
                </a:buClr>
                <a:buSzPct val="25000"/>
                <a:buFont typeface="Arial"/>
                <a:buNone/>
              </a:pPr>
              <a:t>‹#›</a:t>
            </a:fld>
            <a:endParaRPr lang="en-US" sz="2000" b="0" i="0" u="none">
              <a:solidFill>
                <a:srgbClr val="FE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>
            <a:spLocks noGrp="1"/>
          </p:cNvSpPr>
          <p:nvPr>
            <p:ph type="title"/>
          </p:nvPr>
        </p:nvSpPr>
        <p:spPr>
          <a:xfrm>
            <a:off x="1944686" y="623887"/>
            <a:ext cx="6589711" cy="1281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39" name="Shape 239"/>
          <p:cNvSpPr txBox="1">
            <a:spLocks noGrp="1"/>
          </p:cNvSpPr>
          <p:nvPr>
            <p:ph type="body" idx="1"/>
          </p:nvPr>
        </p:nvSpPr>
        <p:spPr>
          <a:xfrm>
            <a:off x="2265351" y="2226625"/>
            <a:ext cx="2874595" cy="5762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4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000" b="1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1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40" name="Shape 240"/>
          <p:cNvSpPr txBox="1">
            <a:spLocks noGrp="1"/>
          </p:cNvSpPr>
          <p:nvPr>
            <p:ph type="body" idx="2"/>
          </p:nvPr>
        </p:nvSpPr>
        <p:spPr>
          <a:xfrm>
            <a:off x="1942415" y="2802888"/>
            <a:ext cx="3197532" cy="310570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6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4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41" name="Shape 241"/>
          <p:cNvSpPr txBox="1">
            <a:spLocks noGrp="1"/>
          </p:cNvSpPr>
          <p:nvPr>
            <p:ph type="body" idx="3"/>
          </p:nvPr>
        </p:nvSpPr>
        <p:spPr>
          <a:xfrm>
            <a:off x="5656153" y="2223398"/>
            <a:ext cx="2873238" cy="5762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4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000" b="1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1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42" name="Shape 242"/>
          <p:cNvSpPr txBox="1">
            <a:spLocks noGrp="1"/>
          </p:cNvSpPr>
          <p:nvPr>
            <p:ph type="body" idx="4"/>
          </p:nvPr>
        </p:nvSpPr>
        <p:spPr>
          <a:xfrm>
            <a:off x="5333714" y="2799659"/>
            <a:ext cx="3195680" cy="310570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6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4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43" name="Shape 243"/>
          <p:cNvSpPr txBox="1">
            <a:spLocks noGrp="1"/>
          </p:cNvSpPr>
          <p:nvPr>
            <p:ph type="dt" idx="10"/>
          </p:nvPr>
        </p:nvSpPr>
        <p:spPr>
          <a:xfrm>
            <a:off x="7772400" y="6135687"/>
            <a:ext cx="766762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4" name="Shape 244"/>
          <p:cNvSpPr txBox="1">
            <a:spLocks noGrp="1"/>
          </p:cNvSpPr>
          <p:nvPr>
            <p:ph type="ftr" idx="11"/>
          </p:nvPr>
        </p:nvSpPr>
        <p:spPr>
          <a:xfrm>
            <a:off x="1943100" y="6135687"/>
            <a:ext cx="571658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5" name="Shape 245"/>
          <p:cNvSpPr txBox="1">
            <a:spLocks noGrp="1"/>
          </p:cNvSpPr>
          <p:nvPr>
            <p:ph type="sldNum" idx="12"/>
          </p:nvPr>
        </p:nvSpPr>
        <p:spPr>
          <a:xfrm>
            <a:off x="511175" y="787400"/>
            <a:ext cx="58578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2000" b="0" i="0" u="non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EFFFF"/>
                </a:buClr>
                <a:buSzPct val="25000"/>
                <a:buFont typeface="Arial"/>
                <a:buNone/>
              </a:pPr>
              <a:t>‹#›</a:t>
            </a:fld>
            <a:endParaRPr lang="en-US" sz="2000" b="0" i="0" u="none">
              <a:solidFill>
                <a:srgbClr val="FE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 txBox="1">
            <a:spLocks noGrp="1"/>
          </p:cNvSpPr>
          <p:nvPr>
            <p:ph type="title"/>
          </p:nvPr>
        </p:nvSpPr>
        <p:spPr>
          <a:xfrm>
            <a:off x="1945200" y="624110"/>
            <a:ext cx="6589199" cy="128088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82" name="Shape 282"/>
          <p:cNvSpPr txBox="1">
            <a:spLocks noGrp="1"/>
          </p:cNvSpPr>
          <p:nvPr>
            <p:ph type="dt" idx="10"/>
          </p:nvPr>
        </p:nvSpPr>
        <p:spPr>
          <a:xfrm>
            <a:off x="7772400" y="6135687"/>
            <a:ext cx="766762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3" name="Shape 283"/>
          <p:cNvSpPr txBox="1">
            <a:spLocks noGrp="1"/>
          </p:cNvSpPr>
          <p:nvPr>
            <p:ph type="ftr" idx="11"/>
          </p:nvPr>
        </p:nvSpPr>
        <p:spPr>
          <a:xfrm>
            <a:off x="1943100" y="6135687"/>
            <a:ext cx="571658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4" name="Shape 284"/>
          <p:cNvSpPr txBox="1">
            <a:spLocks noGrp="1"/>
          </p:cNvSpPr>
          <p:nvPr>
            <p:ph type="sldNum" idx="12"/>
          </p:nvPr>
        </p:nvSpPr>
        <p:spPr>
          <a:xfrm>
            <a:off x="511175" y="787400"/>
            <a:ext cx="58578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2000" b="0" i="0" u="non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EFFFF"/>
                </a:buClr>
                <a:buSzPct val="25000"/>
                <a:buFont typeface="Arial"/>
                <a:buNone/>
              </a:pPr>
              <a:t>‹#›</a:t>
            </a:fld>
            <a:endParaRPr lang="en-US" sz="2000" b="0" i="0" u="none">
              <a:solidFill>
                <a:srgbClr val="FE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hape 320"/>
          <p:cNvSpPr txBox="1">
            <a:spLocks noGrp="1"/>
          </p:cNvSpPr>
          <p:nvPr>
            <p:ph type="dt" idx="10"/>
          </p:nvPr>
        </p:nvSpPr>
        <p:spPr>
          <a:xfrm>
            <a:off x="7772400" y="6135687"/>
            <a:ext cx="766762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1" name="Shape 321"/>
          <p:cNvSpPr txBox="1">
            <a:spLocks noGrp="1"/>
          </p:cNvSpPr>
          <p:nvPr>
            <p:ph type="ftr" idx="11"/>
          </p:nvPr>
        </p:nvSpPr>
        <p:spPr>
          <a:xfrm>
            <a:off x="1943100" y="6135687"/>
            <a:ext cx="571658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2" name="Shape 322"/>
          <p:cNvSpPr txBox="1">
            <a:spLocks noGrp="1"/>
          </p:cNvSpPr>
          <p:nvPr>
            <p:ph type="sldNum" idx="12"/>
          </p:nvPr>
        </p:nvSpPr>
        <p:spPr>
          <a:xfrm>
            <a:off x="511175" y="787400"/>
            <a:ext cx="58578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2000" b="0" i="0" u="non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EFFFF"/>
                </a:buClr>
                <a:buSzPct val="25000"/>
                <a:buFont typeface="Arial"/>
                <a:buNone/>
              </a:pPr>
              <a:t>‹#›</a:t>
            </a:fld>
            <a:endParaRPr lang="en-US" sz="2000" b="0" i="0" u="none">
              <a:solidFill>
                <a:srgbClr val="FE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Shape 358"/>
          <p:cNvSpPr txBox="1">
            <a:spLocks noGrp="1"/>
          </p:cNvSpPr>
          <p:nvPr>
            <p:ph type="title"/>
          </p:nvPr>
        </p:nvSpPr>
        <p:spPr>
          <a:xfrm>
            <a:off x="1942415" y="446087"/>
            <a:ext cx="2629584" cy="9763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0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59" name="Shape 359"/>
          <p:cNvSpPr txBox="1">
            <a:spLocks noGrp="1"/>
          </p:cNvSpPr>
          <p:nvPr>
            <p:ph type="body" idx="1"/>
          </p:nvPr>
        </p:nvSpPr>
        <p:spPr>
          <a:xfrm>
            <a:off x="4743494" y="446089"/>
            <a:ext cx="3790905" cy="5414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6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4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360" name="Shape 360"/>
          <p:cNvSpPr txBox="1">
            <a:spLocks noGrp="1"/>
          </p:cNvSpPr>
          <p:nvPr>
            <p:ph type="body" idx="2"/>
          </p:nvPr>
        </p:nvSpPr>
        <p:spPr>
          <a:xfrm>
            <a:off x="1942415" y="1598612"/>
            <a:ext cx="2629584" cy="42624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0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361" name="Shape 361"/>
          <p:cNvSpPr txBox="1">
            <a:spLocks noGrp="1"/>
          </p:cNvSpPr>
          <p:nvPr>
            <p:ph type="dt" idx="10"/>
          </p:nvPr>
        </p:nvSpPr>
        <p:spPr>
          <a:xfrm>
            <a:off x="7772400" y="6135687"/>
            <a:ext cx="766762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2" name="Shape 362"/>
          <p:cNvSpPr txBox="1">
            <a:spLocks noGrp="1"/>
          </p:cNvSpPr>
          <p:nvPr>
            <p:ph type="ftr" idx="11"/>
          </p:nvPr>
        </p:nvSpPr>
        <p:spPr>
          <a:xfrm>
            <a:off x="1943100" y="6135687"/>
            <a:ext cx="571658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3" name="Shape 363"/>
          <p:cNvSpPr txBox="1">
            <a:spLocks noGrp="1"/>
          </p:cNvSpPr>
          <p:nvPr>
            <p:ph type="sldNum" idx="12"/>
          </p:nvPr>
        </p:nvSpPr>
        <p:spPr>
          <a:xfrm>
            <a:off x="511175" y="787400"/>
            <a:ext cx="58578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2000" b="0" i="0" u="non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EFFFF"/>
                </a:buClr>
                <a:buSzPct val="25000"/>
                <a:buFont typeface="Arial"/>
                <a:buNone/>
              </a:pPr>
              <a:t>‹#›</a:t>
            </a:fld>
            <a:endParaRPr lang="en-US" sz="2000" b="0" i="0" u="none">
              <a:solidFill>
                <a:srgbClr val="FE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Shape 399"/>
          <p:cNvSpPr txBox="1">
            <a:spLocks noGrp="1"/>
          </p:cNvSpPr>
          <p:nvPr>
            <p:ph type="title"/>
          </p:nvPr>
        </p:nvSpPr>
        <p:spPr>
          <a:xfrm>
            <a:off x="1942415" y="4800600"/>
            <a:ext cx="6591984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00" name="Shape 400"/>
          <p:cNvSpPr>
            <a:spLocks noGrp="1"/>
          </p:cNvSpPr>
          <p:nvPr>
            <p:ph type="pic" idx="2"/>
          </p:nvPr>
        </p:nvSpPr>
        <p:spPr>
          <a:xfrm>
            <a:off x="1942415" y="634964"/>
            <a:ext cx="6591984" cy="385496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401" name="Shape 401"/>
          <p:cNvSpPr txBox="1">
            <a:spLocks noGrp="1"/>
          </p:cNvSpPr>
          <p:nvPr>
            <p:ph type="body" idx="1"/>
          </p:nvPr>
        </p:nvSpPr>
        <p:spPr>
          <a:xfrm>
            <a:off x="1942415" y="5367337"/>
            <a:ext cx="6591984" cy="4937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0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402" name="Shape 402"/>
          <p:cNvSpPr txBox="1">
            <a:spLocks noGrp="1"/>
          </p:cNvSpPr>
          <p:nvPr>
            <p:ph type="dt" idx="10"/>
          </p:nvPr>
        </p:nvSpPr>
        <p:spPr>
          <a:xfrm>
            <a:off x="7772400" y="6135687"/>
            <a:ext cx="766762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3" name="Shape 403"/>
          <p:cNvSpPr txBox="1">
            <a:spLocks noGrp="1"/>
          </p:cNvSpPr>
          <p:nvPr>
            <p:ph type="ftr" idx="11"/>
          </p:nvPr>
        </p:nvSpPr>
        <p:spPr>
          <a:xfrm>
            <a:off x="1943100" y="6135687"/>
            <a:ext cx="571658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4" name="Shape 404"/>
          <p:cNvSpPr txBox="1">
            <a:spLocks noGrp="1"/>
          </p:cNvSpPr>
          <p:nvPr>
            <p:ph type="sldNum" idx="12"/>
          </p:nvPr>
        </p:nvSpPr>
        <p:spPr>
          <a:xfrm>
            <a:off x="511175" y="4983162"/>
            <a:ext cx="58578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2000" b="0" i="0" u="non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EFFFF"/>
                </a:buClr>
                <a:buSzPct val="25000"/>
                <a:buFont typeface="Arial"/>
                <a:buNone/>
              </a:pPr>
              <a:t>‹#›</a:t>
            </a:fld>
            <a:endParaRPr lang="en-US" sz="2000" b="0" i="0" u="none">
              <a:solidFill>
                <a:srgbClr val="FE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Shape 440"/>
          <p:cNvSpPr txBox="1">
            <a:spLocks noGrp="1"/>
          </p:cNvSpPr>
          <p:nvPr>
            <p:ph type="title"/>
          </p:nvPr>
        </p:nvSpPr>
        <p:spPr>
          <a:xfrm>
            <a:off x="1942415" y="609600"/>
            <a:ext cx="6591984" cy="31170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41" name="Shape 441"/>
          <p:cNvSpPr txBox="1">
            <a:spLocks noGrp="1"/>
          </p:cNvSpPr>
          <p:nvPr>
            <p:ph type="body" idx="1"/>
          </p:nvPr>
        </p:nvSpPr>
        <p:spPr>
          <a:xfrm>
            <a:off x="1942415" y="4354046"/>
            <a:ext cx="6591984" cy="15558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595959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442" name="Shape 442"/>
          <p:cNvSpPr txBox="1">
            <a:spLocks noGrp="1"/>
          </p:cNvSpPr>
          <p:nvPr>
            <p:ph type="dt" idx="10"/>
          </p:nvPr>
        </p:nvSpPr>
        <p:spPr>
          <a:xfrm>
            <a:off x="7772400" y="6135687"/>
            <a:ext cx="766762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3" name="Shape 443"/>
          <p:cNvSpPr txBox="1">
            <a:spLocks noGrp="1"/>
          </p:cNvSpPr>
          <p:nvPr>
            <p:ph type="ftr" idx="11"/>
          </p:nvPr>
        </p:nvSpPr>
        <p:spPr>
          <a:xfrm>
            <a:off x="1943100" y="6135687"/>
            <a:ext cx="571658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4" name="Shape 444"/>
          <p:cNvSpPr txBox="1">
            <a:spLocks noGrp="1"/>
          </p:cNvSpPr>
          <p:nvPr>
            <p:ph type="sldNum" idx="12"/>
          </p:nvPr>
        </p:nvSpPr>
        <p:spPr>
          <a:xfrm>
            <a:off x="511175" y="3244850"/>
            <a:ext cx="58578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2000" b="0" i="0" u="non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EFFFF"/>
                </a:buClr>
                <a:buSzPct val="25000"/>
                <a:buFont typeface="Arial"/>
                <a:buNone/>
              </a:pPr>
              <a:t>‹#›</a:t>
            </a:fld>
            <a:endParaRPr lang="en-US" sz="2000" b="0" i="0" u="none">
              <a:solidFill>
                <a:srgbClr val="FE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Shape 482"/>
          <p:cNvSpPr txBox="1"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83" name="Shape 483"/>
          <p:cNvSpPr txBox="1">
            <a:spLocks noGrp="1"/>
          </p:cNvSpPr>
          <p:nvPr>
            <p:ph type="body" idx="1"/>
          </p:nvPr>
        </p:nvSpPr>
        <p:spPr>
          <a:xfrm>
            <a:off x="2415972" y="3505200"/>
            <a:ext cx="5653888" cy="381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7F7F7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484" name="Shape 484"/>
          <p:cNvSpPr txBox="1">
            <a:spLocks noGrp="1"/>
          </p:cNvSpPr>
          <p:nvPr>
            <p:ph type="body" idx="2"/>
          </p:nvPr>
        </p:nvSpPr>
        <p:spPr>
          <a:xfrm>
            <a:off x="1942415" y="4354046"/>
            <a:ext cx="6591984" cy="15558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595959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485" name="Shape 485"/>
          <p:cNvSpPr txBox="1">
            <a:spLocks noGrp="1"/>
          </p:cNvSpPr>
          <p:nvPr>
            <p:ph type="dt" idx="10"/>
          </p:nvPr>
        </p:nvSpPr>
        <p:spPr>
          <a:xfrm>
            <a:off x="7772400" y="6135687"/>
            <a:ext cx="766762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6" name="Shape 486"/>
          <p:cNvSpPr txBox="1">
            <a:spLocks noGrp="1"/>
          </p:cNvSpPr>
          <p:nvPr>
            <p:ph type="ftr" idx="11"/>
          </p:nvPr>
        </p:nvSpPr>
        <p:spPr>
          <a:xfrm>
            <a:off x="1943100" y="6135687"/>
            <a:ext cx="571658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7" name="Shape 487"/>
          <p:cNvSpPr txBox="1">
            <a:spLocks noGrp="1"/>
          </p:cNvSpPr>
          <p:nvPr>
            <p:ph type="sldNum" idx="12"/>
          </p:nvPr>
        </p:nvSpPr>
        <p:spPr>
          <a:xfrm>
            <a:off x="511175" y="3244850"/>
            <a:ext cx="58578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2000" b="0" i="0" u="non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EFFFF"/>
                </a:buClr>
                <a:buSzPct val="25000"/>
                <a:buFont typeface="Arial"/>
                <a:buNone/>
              </a:pPr>
              <a:t>‹#›</a:t>
            </a:fld>
            <a:endParaRPr lang="en-US" sz="2000" b="0" i="0" u="none">
              <a:solidFill>
                <a:srgbClr val="FE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Shape 523"/>
          <p:cNvSpPr txBox="1">
            <a:spLocks noGrp="1"/>
          </p:cNvSpPr>
          <p:nvPr>
            <p:ph type="title"/>
          </p:nvPr>
        </p:nvSpPr>
        <p:spPr>
          <a:xfrm>
            <a:off x="1942415" y="2438400"/>
            <a:ext cx="6591984" cy="272484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24" name="Shape 524"/>
          <p:cNvSpPr txBox="1">
            <a:spLocks noGrp="1"/>
          </p:cNvSpPr>
          <p:nvPr>
            <p:ph type="body" idx="1"/>
          </p:nvPr>
        </p:nvSpPr>
        <p:spPr>
          <a:xfrm>
            <a:off x="1942415" y="5181600"/>
            <a:ext cx="6591984" cy="72962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595959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6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4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525" name="Shape 525"/>
          <p:cNvSpPr txBox="1">
            <a:spLocks noGrp="1"/>
          </p:cNvSpPr>
          <p:nvPr>
            <p:ph type="dt" idx="10"/>
          </p:nvPr>
        </p:nvSpPr>
        <p:spPr>
          <a:xfrm>
            <a:off x="7772400" y="6135687"/>
            <a:ext cx="766762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6" name="Shape 526"/>
          <p:cNvSpPr txBox="1">
            <a:spLocks noGrp="1"/>
          </p:cNvSpPr>
          <p:nvPr>
            <p:ph type="ftr" idx="11"/>
          </p:nvPr>
        </p:nvSpPr>
        <p:spPr>
          <a:xfrm>
            <a:off x="1943100" y="6135687"/>
            <a:ext cx="571658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7" name="Shape 527"/>
          <p:cNvSpPr txBox="1">
            <a:spLocks noGrp="1"/>
          </p:cNvSpPr>
          <p:nvPr>
            <p:ph type="sldNum" idx="12"/>
          </p:nvPr>
        </p:nvSpPr>
        <p:spPr>
          <a:xfrm>
            <a:off x="511175" y="4983162"/>
            <a:ext cx="58578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2000" b="0" i="0" u="non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EFFFF"/>
                </a:buClr>
                <a:buSzPct val="25000"/>
                <a:buFont typeface="Arial"/>
                <a:buNone/>
              </a:pPr>
              <a:t>‹#›</a:t>
            </a:fld>
            <a:endParaRPr lang="en-US" sz="2000" b="0" i="0" u="none">
              <a:solidFill>
                <a:srgbClr val="FE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Name Card"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Shape 565"/>
          <p:cNvSpPr txBox="1"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66" name="Shape 566"/>
          <p:cNvSpPr txBox="1">
            <a:spLocks noGrp="1"/>
          </p:cNvSpPr>
          <p:nvPr>
            <p:ph type="body" idx="1"/>
          </p:nvPr>
        </p:nvSpPr>
        <p:spPr>
          <a:xfrm>
            <a:off x="1942415" y="4343400"/>
            <a:ext cx="6688292" cy="838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4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567" name="Shape 567"/>
          <p:cNvSpPr txBox="1">
            <a:spLocks noGrp="1"/>
          </p:cNvSpPr>
          <p:nvPr>
            <p:ph type="body" idx="2"/>
          </p:nvPr>
        </p:nvSpPr>
        <p:spPr>
          <a:xfrm>
            <a:off x="1942415" y="5181600"/>
            <a:ext cx="6688292" cy="72962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595959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6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4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568" name="Shape 568"/>
          <p:cNvSpPr txBox="1">
            <a:spLocks noGrp="1"/>
          </p:cNvSpPr>
          <p:nvPr>
            <p:ph type="dt" idx="10"/>
          </p:nvPr>
        </p:nvSpPr>
        <p:spPr>
          <a:xfrm>
            <a:off x="7772400" y="6135687"/>
            <a:ext cx="766762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9" name="Shape 569"/>
          <p:cNvSpPr txBox="1">
            <a:spLocks noGrp="1"/>
          </p:cNvSpPr>
          <p:nvPr>
            <p:ph type="ftr" idx="11"/>
          </p:nvPr>
        </p:nvSpPr>
        <p:spPr>
          <a:xfrm>
            <a:off x="1943100" y="6135687"/>
            <a:ext cx="571658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0" name="Shape 570"/>
          <p:cNvSpPr txBox="1">
            <a:spLocks noGrp="1"/>
          </p:cNvSpPr>
          <p:nvPr>
            <p:ph type="sldNum" idx="12"/>
          </p:nvPr>
        </p:nvSpPr>
        <p:spPr>
          <a:xfrm>
            <a:off x="511175" y="4983162"/>
            <a:ext cx="58578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2000" b="0" i="0" u="non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EFFFF"/>
                </a:buClr>
                <a:buSzPct val="25000"/>
                <a:buFont typeface="Arial"/>
                <a:buNone/>
              </a:pPr>
              <a:t>‹#›</a:t>
            </a:fld>
            <a:endParaRPr lang="en-US" sz="2000" b="0" i="0" u="none">
              <a:solidFill>
                <a:srgbClr val="FE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rue or False"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Shape 606"/>
          <p:cNvSpPr txBox="1">
            <a:spLocks noGrp="1"/>
          </p:cNvSpPr>
          <p:nvPr>
            <p:ph type="title"/>
          </p:nvPr>
        </p:nvSpPr>
        <p:spPr>
          <a:xfrm>
            <a:off x="1942416" y="627406"/>
            <a:ext cx="6591984" cy="28800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48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07" name="Shape 607"/>
          <p:cNvSpPr txBox="1">
            <a:spLocks noGrp="1"/>
          </p:cNvSpPr>
          <p:nvPr>
            <p:ph type="body" idx="1"/>
          </p:nvPr>
        </p:nvSpPr>
        <p:spPr>
          <a:xfrm>
            <a:off x="1942415" y="4343400"/>
            <a:ext cx="6591984" cy="838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400" b="0" i="0" u="none" strike="noStrike" cap="none">
                <a:solidFill>
                  <a:schemeClr val="accen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608" name="Shape 608"/>
          <p:cNvSpPr txBox="1">
            <a:spLocks noGrp="1"/>
          </p:cNvSpPr>
          <p:nvPr>
            <p:ph type="body" idx="2"/>
          </p:nvPr>
        </p:nvSpPr>
        <p:spPr>
          <a:xfrm>
            <a:off x="1942415" y="5181600"/>
            <a:ext cx="6591984" cy="72962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595959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6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4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609" name="Shape 609"/>
          <p:cNvSpPr txBox="1">
            <a:spLocks noGrp="1"/>
          </p:cNvSpPr>
          <p:nvPr>
            <p:ph type="dt" idx="10"/>
          </p:nvPr>
        </p:nvSpPr>
        <p:spPr>
          <a:xfrm>
            <a:off x="7772400" y="6135687"/>
            <a:ext cx="766762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0" name="Shape 610"/>
          <p:cNvSpPr txBox="1">
            <a:spLocks noGrp="1"/>
          </p:cNvSpPr>
          <p:nvPr>
            <p:ph type="ftr" idx="11"/>
          </p:nvPr>
        </p:nvSpPr>
        <p:spPr>
          <a:xfrm>
            <a:off x="1943100" y="6135687"/>
            <a:ext cx="571658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1" name="Shape 611"/>
          <p:cNvSpPr txBox="1">
            <a:spLocks noGrp="1"/>
          </p:cNvSpPr>
          <p:nvPr>
            <p:ph type="sldNum" idx="12"/>
          </p:nvPr>
        </p:nvSpPr>
        <p:spPr>
          <a:xfrm>
            <a:off x="511175" y="4983162"/>
            <a:ext cx="58578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2000" b="0" i="0" u="non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EFFFF"/>
                </a:buClr>
                <a:buSzPct val="25000"/>
                <a:buFont typeface="Arial"/>
                <a:buNone/>
              </a:pPr>
              <a:t>‹#›</a:t>
            </a:fld>
            <a:endParaRPr lang="en-US" sz="2000" b="0" i="0" u="none">
              <a:solidFill>
                <a:srgbClr val="FE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Shape 647"/>
          <p:cNvSpPr txBox="1">
            <a:spLocks noGrp="1"/>
          </p:cNvSpPr>
          <p:nvPr>
            <p:ph type="title"/>
          </p:nvPr>
        </p:nvSpPr>
        <p:spPr>
          <a:xfrm>
            <a:off x="1944686" y="623887"/>
            <a:ext cx="6589711" cy="1281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48" name="Shape 648"/>
          <p:cNvSpPr txBox="1">
            <a:spLocks noGrp="1"/>
          </p:cNvSpPr>
          <p:nvPr>
            <p:ph type="body" idx="1"/>
          </p:nvPr>
        </p:nvSpPr>
        <p:spPr>
          <a:xfrm rot="5400000">
            <a:off x="3295650" y="781050"/>
            <a:ext cx="3886200" cy="6591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6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4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649" name="Shape 649"/>
          <p:cNvSpPr txBox="1">
            <a:spLocks noGrp="1"/>
          </p:cNvSpPr>
          <p:nvPr>
            <p:ph type="dt" idx="10"/>
          </p:nvPr>
        </p:nvSpPr>
        <p:spPr>
          <a:xfrm>
            <a:off x="7772400" y="6135687"/>
            <a:ext cx="766762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0" name="Shape 650"/>
          <p:cNvSpPr txBox="1">
            <a:spLocks noGrp="1"/>
          </p:cNvSpPr>
          <p:nvPr>
            <p:ph type="ftr" idx="11"/>
          </p:nvPr>
        </p:nvSpPr>
        <p:spPr>
          <a:xfrm>
            <a:off x="1943100" y="6135687"/>
            <a:ext cx="571658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1" name="Shape 651"/>
          <p:cNvSpPr txBox="1">
            <a:spLocks noGrp="1"/>
          </p:cNvSpPr>
          <p:nvPr>
            <p:ph type="sldNum" idx="12"/>
          </p:nvPr>
        </p:nvSpPr>
        <p:spPr>
          <a:xfrm>
            <a:off x="511175" y="787400"/>
            <a:ext cx="58578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2000" b="0" i="0" u="non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EFFFF"/>
                </a:buClr>
                <a:buSzPct val="25000"/>
                <a:buFont typeface="Arial"/>
                <a:buNone/>
              </a:pPr>
              <a:t>‹#›</a:t>
            </a:fld>
            <a:endParaRPr lang="en-US" sz="2000" b="0" i="0" u="none">
              <a:solidFill>
                <a:srgbClr val="FE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Shape 687"/>
          <p:cNvSpPr txBox="1">
            <a:spLocks noGrp="1"/>
          </p:cNvSpPr>
          <p:nvPr>
            <p:ph type="title"/>
          </p:nvPr>
        </p:nvSpPr>
        <p:spPr>
          <a:xfrm rot="5400000">
            <a:off x="5064692" y="2441248"/>
            <a:ext cx="5283816" cy="165613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88" name="Shape 688"/>
          <p:cNvSpPr txBox="1">
            <a:spLocks noGrp="1"/>
          </p:cNvSpPr>
          <p:nvPr>
            <p:ph type="body" idx="1"/>
          </p:nvPr>
        </p:nvSpPr>
        <p:spPr>
          <a:xfrm rot="5400000">
            <a:off x="1658681" y="911140"/>
            <a:ext cx="5283816" cy="471634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6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4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689" name="Shape 689"/>
          <p:cNvSpPr txBox="1">
            <a:spLocks noGrp="1"/>
          </p:cNvSpPr>
          <p:nvPr>
            <p:ph type="dt" idx="10"/>
          </p:nvPr>
        </p:nvSpPr>
        <p:spPr>
          <a:xfrm>
            <a:off x="7772400" y="6135687"/>
            <a:ext cx="766762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0" name="Shape 690"/>
          <p:cNvSpPr txBox="1">
            <a:spLocks noGrp="1"/>
          </p:cNvSpPr>
          <p:nvPr>
            <p:ph type="ftr" idx="11"/>
          </p:nvPr>
        </p:nvSpPr>
        <p:spPr>
          <a:xfrm>
            <a:off x="1943100" y="6135687"/>
            <a:ext cx="571658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1" name="Shape 691"/>
          <p:cNvSpPr txBox="1">
            <a:spLocks noGrp="1"/>
          </p:cNvSpPr>
          <p:nvPr>
            <p:ph type="sldNum" idx="12"/>
          </p:nvPr>
        </p:nvSpPr>
        <p:spPr>
          <a:xfrm>
            <a:off x="511175" y="787400"/>
            <a:ext cx="58578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2000" b="0" i="0" u="non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EFFFF"/>
                </a:buClr>
                <a:buSzPct val="25000"/>
                <a:buFont typeface="Arial"/>
                <a:buNone/>
              </a:pPr>
              <a:t>‹#›</a:t>
            </a:fld>
            <a:endParaRPr lang="en-US" sz="2000" b="0" i="0" u="none">
              <a:solidFill>
                <a:srgbClr val="FE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theme" Target="../theme/theme3.xml"/><Relationship Id="rId3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theme" Target="../theme/theme4.xml"/><Relationship Id="rId3" Type="http://schemas.openxmlformats.org/officeDocument/2006/relationships/image" Target="../media/image1.jpeg"/></Relationships>
</file>

<file path=ppt/slideMasters/_rels/slideMaster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theme" Target="../theme/theme5.xml"/><Relationship Id="rId3" Type="http://schemas.openxmlformats.org/officeDocument/2006/relationships/image" Target="../media/image1.jpeg"/></Relationships>
</file>

<file path=ppt/slideMasters/_rels/slideMaster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theme" Target="../theme/theme6.xml"/><Relationship Id="rId3" Type="http://schemas.openxmlformats.org/officeDocument/2006/relationships/image" Target="../media/image1.jpeg"/></Relationships>
</file>

<file path=ppt/slideMasters/_rels/slideMaster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theme" Target="../theme/theme7.xml"/><Relationship Id="rId3" Type="http://schemas.openxmlformats.org/officeDocument/2006/relationships/image" Target="../media/image1.jpeg"/></Relationships>
</file>

<file path=ppt/slideMasters/_rels/slideMaster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theme" Target="../theme/theme8.xml"/><Relationship Id="rId3" Type="http://schemas.openxmlformats.org/officeDocument/2006/relationships/image" Target="../media/image1.jpeg"/></Relationships>
</file>

<file path=ppt/slideMasters/_rels/slideMaster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theme" Target="../theme/theme9.xml"/><Relationship Id="rId3" Type="http://schemas.openxmlformats.org/officeDocument/2006/relationships/image" Target="../media/image1.jpeg"/></Relationships>
</file>

<file path=ppt/slideMasters/_rels/slideMaster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theme" Target="../theme/theme10.xml"/><Relationship Id="rId3" Type="http://schemas.openxmlformats.org/officeDocument/2006/relationships/image" Target="../media/image1.jpeg"/></Relationships>
</file>

<file path=ppt/slideMasters/_rels/slideMaster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theme" Target="../theme/theme11.xml"/><Relationship Id="rId3" Type="http://schemas.openxmlformats.org/officeDocument/2006/relationships/image" Target="../media/image1.jpeg"/></Relationships>
</file>

<file path=ppt/slideMasters/_rels/slideMaster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theme" Target="../theme/theme12.xml"/><Relationship Id="rId3" Type="http://schemas.openxmlformats.org/officeDocument/2006/relationships/image" Target="../media/image1.jpeg"/></Relationships>
</file>

<file path=ppt/slideMasters/_rels/slideMaster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13.xml"/><Relationship Id="rId3" Type="http://schemas.openxmlformats.org/officeDocument/2006/relationships/image" Target="../media/image1.jpeg"/></Relationships>
</file>

<file path=ppt/slideMasters/_rels/slideMaster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theme" Target="../theme/theme14.xml"/><Relationship Id="rId3" Type="http://schemas.openxmlformats.org/officeDocument/2006/relationships/image" Target="../media/image1.jpeg"/></Relationships>
</file>

<file path=ppt/slideMasters/_rels/slideMaster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theme" Target="../theme/theme15.xml"/><Relationship Id="rId3" Type="http://schemas.openxmlformats.org/officeDocument/2006/relationships/image" Target="../media/image1.jpeg"/></Relationships>
</file>

<file path=ppt/slideMasters/_rels/slideMaster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theme" Target="../theme/theme16.xml"/><Relationship Id="rId3" Type="http://schemas.openxmlformats.org/officeDocument/2006/relationships/image" Target="../media/image1.jpeg"/></Relationships>
</file>

<file path=ppt/slideMasters/_rels/slideMaster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theme" Target="../theme/theme17.xml"/><Relationship Id="rId3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Shape 10"/>
          <p:cNvGrpSpPr/>
          <p:nvPr/>
        </p:nvGrpSpPr>
        <p:grpSpPr>
          <a:xfrm>
            <a:off x="0" y="228599"/>
            <a:ext cx="1981200" cy="6638925"/>
            <a:chOff x="0" y="0"/>
            <a:chExt cx="2147483647" cy="2147483647"/>
          </a:xfrm>
        </p:grpSpPr>
        <p:sp>
          <p:nvSpPr>
            <p:cNvPr id="11" name="Shape 11"/>
            <p:cNvSpPr/>
            <p:nvPr/>
          </p:nvSpPr>
          <p:spPr>
            <a:xfrm>
              <a:off x="0" y="759034820"/>
              <a:ext cx="75793537" cy="2025700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cubicBezTo>
                    <a:pt x="109090" y="103235"/>
                    <a:pt x="103636" y="87352"/>
                    <a:pt x="92727" y="70588"/>
                  </a:cubicBezTo>
                  <a:cubicBezTo>
                    <a:pt x="60000" y="47647"/>
                    <a:pt x="32727" y="23823"/>
                    <a:pt x="0" y="0"/>
                  </a:cubicBezTo>
                  <a:cubicBezTo>
                    <a:pt x="0" y="30882"/>
                    <a:pt x="0" y="30882"/>
                    <a:pt x="0" y="30882"/>
                  </a:cubicBezTo>
                  <a:cubicBezTo>
                    <a:pt x="32727" y="56470"/>
                    <a:pt x="70909" y="82941"/>
                    <a:pt x="109090" y="109411"/>
                  </a:cubicBezTo>
                  <a:cubicBezTo>
                    <a:pt x="109090" y="112941"/>
                    <a:pt x="114545" y="116470"/>
                    <a:pt x="12000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Shape 12"/>
            <p:cNvSpPr/>
            <p:nvPr/>
          </p:nvSpPr>
          <p:spPr>
            <a:xfrm>
              <a:off x="96847754" y="947135552"/>
              <a:ext cx="487044128" cy="7511971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714" y="83333"/>
                  </a:moveTo>
                  <a:cubicBezTo>
                    <a:pt x="88285" y="95714"/>
                    <a:pt x="102857" y="107857"/>
                    <a:pt x="119142" y="120000"/>
                  </a:cubicBezTo>
                  <a:cubicBezTo>
                    <a:pt x="119142" y="117857"/>
                    <a:pt x="119142" y="115952"/>
                    <a:pt x="120000" y="113809"/>
                  </a:cubicBezTo>
                  <a:cubicBezTo>
                    <a:pt x="106285" y="103571"/>
                    <a:pt x="93428" y="93095"/>
                    <a:pt x="81428" y="82619"/>
                  </a:cubicBezTo>
                  <a:cubicBezTo>
                    <a:pt x="49714" y="55476"/>
                    <a:pt x="23142" y="27857"/>
                    <a:pt x="0" y="0"/>
                  </a:cubicBezTo>
                  <a:cubicBezTo>
                    <a:pt x="1714" y="4761"/>
                    <a:pt x="3428" y="9761"/>
                    <a:pt x="5142" y="14523"/>
                  </a:cubicBezTo>
                  <a:cubicBezTo>
                    <a:pt x="25714" y="37619"/>
                    <a:pt x="48000" y="60714"/>
                    <a:pt x="73714" y="83333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Shape 13"/>
            <p:cNvSpPr/>
            <p:nvPr/>
          </p:nvSpPr>
          <p:spPr>
            <a:xfrm>
              <a:off x="607752303" y="1688083379"/>
              <a:ext cx="458972423" cy="45939983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72" y="8571"/>
                  </a:moveTo>
                  <a:cubicBezTo>
                    <a:pt x="4545" y="5844"/>
                    <a:pt x="1818" y="3116"/>
                    <a:pt x="0" y="0"/>
                  </a:cubicBezTo>
                  <a:cubicBezTo>
                    <a:pt x="0" y="3896"/>
                    <a:pt x="0" y="7402"/>
                    <a:pt x="0" y="11298"/>
                  </a:cubicBezTo>
                  <a:cubicBezTo>
                    <a:pt x="19090" y="33116"/>
                    <a:pt x="40000" y="54545"/>
                    <a:pt x="61818" y="75584"/>
                  </a:cubicBezTo>
                  <a:cubicBezTo>
                    <a:pt x="77272" y="90389"/>
                    <a:pt x="94545" y="105194"/>
                    <a:pt x="111818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2727" y="104805"/>
                    <a:pt x="85454" y="89610"/>
                    <a:pt x="70000" y="74025"/>
                  </a:cubicBezTo>
                  <a:cubicBezTo>
                    <a:pt x="47272" y="52597"/>
                    <a:pt x="26363" y="30779"/>
                    <a:pt x="7272" y="8571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Shape 14"/>
            <p:cNvSpPr/>
            <p:nvPr/>
          </p:nvSpPr>
          <p:spPr>
            <a:xfrm>
              <a:off x="722846188" y="2029920504"/>
              <a:ext cx="129129728" cy="11756314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810" y="120000"/>
                  </a:move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7837" y="80506"/>
                    <a:pt x="38918" y="41012"/>
                    <a:pt x="0" y="0"/>
                  </a:cubicBezTo>
                  <a:cubicBezTo>
                    <a:pt x="25945" y="41012"/>
                    <a:pt x="55135" y="80506"/>
                    <a:pt x="9081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Shape 15"/>
            <p:cNvSpPr/>
            <p:nvPr/>
          </p:nvSpPr>
          <p:spPr>
            <a:xfrm>
              <a:off x="75793517" y="961604802"/>
              <a:ext cx="618980991" cy="107675603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9213" y="109695"/>
                  </a:moveTo>
                  <a:cubicBezTo>
                    <a:pt x="97752" y="102714"/>
                    <a:pt x="87640" y="95734"/>
                    <a:pt x="78202" y="88753"/>
                  </a:cubicBezTo>
                  <a:cubicBezTo>
                    <a:pt x="56629" y="72631"/>
                    <a:pt x="39775" y="56011"/>
                    <a:pt x="26966" y="39224"/>
                  </a:cubicBezTo>
                  <a:cubicBezTo>
                    <a:pt x="19550" y="29085"/>
                    <a:pt x="13483" y="18781"/>
                    <a:pt x="8089" y="8476"/>
                  </a:cubicBezTo>
                  <a:cubicBezTo>
                    <a:pt x="5393" y="5650"/>
                    <a:pt x="2696" y="2825"/>
                    <a:pt x="0" y="0"/>
                  </a:cubicBezTo>
                  <a:cubicBezTo>
                    <a:pt x="5393" y="13130"/>
                    <a:pt x="12808" y="26426"/>
                    <a:pt x="22247" y="39390"/>
                  </a:cubicBezTo>
                  <a:cubicBezTo>
                    <a:pt x="34382" y="56343"/>
                    <a:pt x="51235" y="72963"/>
                    <a:pt x="72134" y="89252"/>
                  </a:cubicBezTo>
                  <a:cubicBezTo>
                    <a:pt x="82921" y="97396"/>
                    <a:pt x="95056" y="105373"/>
                    <a:pt x="107865" y="113185"/>
                  </a:cubicBezTo>
                  <a:cubicBezTo>
                    <a:pt x="111910" y="115512"/>
                    <a:pt x="115955" y="117673"/>
                    <a:pt x="120000" y="120000"/>
                  </a:cubicBezTo>
                  <a:cubicBezTo>
                    <a:pt x="118651" y="119168"/>
                    <a:pt x="117977" y="118504"/>
                    <a:pt x="117303" y="117673"/>
                  </a:cubicBezTo>
                  <a:cubicBezTo>
                    <a:pt x="113932" y="115013"/>
                    <a:pt x="111235" y="112354"/>
                    <a:pt x="109213" y="109695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Shape 16"/>
            <p:cNvSpPr/>
            <p:nvPr/>
          </p:nvSpPr>
          <p:spPr>
            <a:xfrm>
              <a:off x="16843078" y="0"/>
              <a:ext cx="80004730" cy="9471355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391" y="109039"/>
                  </a:moveTo>
                  <a:cubicBezTo>
                    <a:pt x="62608" y="109795"/>
                    <a:pt x="62608" y="110551"/>
                    <a:pt x="62608" y="111307"/>
                  </a:cubicBezTo>
                  <a:cubicBezTo>
                    <a:pt x="78260" y="113952"/>
                    <a:pt x="99130" y="116598"/>
                    <a:pt x="114782" y="119433"/>
                  </a:cubicBezTo>
                  <a:cubicBezTo>
                    <a:pt x="114782" y="119622"/>
                    <a:pt x="114782" y="119811"/>
                    <a:pt x="120000" y="120000"/>
                  </a:cubicBezTo>
                  <a:cubicBezTo>
                    <a:pt x="109565" y="116220"/>
                    <a:pt x="99130" y="112629"/>
                    <a:pt x="88695" y="108850"/>
                  </a:cubicBezTo>
                  <a:cubicBezTo>
                    <a:pt x="46956" y="89574"/>
                    <a:pt x="26086" y="70299"/>
                    <a:pt x="26086" y="50834"/>
                  </a:cubicBezTo>
                  <a:cubicBezTo>
                    <a:pt x="31304" y="33826"/>
                    <a:pt x="46956" y="17007"/>
                    <a:pt x="78260" y="0"/>
                  </a:cubicBezTo>
                  <a:cubicBezTo>
                    <a:pt x="62608" y="0"/>
                    <a:pt x="62608" y="0"/>
                    <a:pt x="62608" y="0"/>
                  </a:cubicBezTo>
                  <a:cubicBezTo>
                    <a:pt x="26086" y="16818"/>
                    <a:pt x="10434" y="33826"/>
                    <a:pt x="5217" y="50834"/>
                  </a:cubicBezTo>
                  <a:cubicBezTo>
                    <a:pt x="0" y="70299"/>
                    <a:pt x="15652" y="89574"/>
                    <a:pt x="57391" y="10903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Shape 17"/>
            <p:cNvSpPr/>
            <p:nvPr/>
          </p:nvSpPr>
          <p:spPr>
            <a:xfrm>
              <a:off x="58950439" y="878406398"/>
              <a:ext cx="58950531" cy="1597652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14117" y="21308"/>
                    <a:pt x="21176" y="41495"/>
                    <a:pt x="35294" y="62803"/>
                  </a:cubicBezTo>
                  <a:cubicBezTo>
                    <a:pt x="63529" y="81869"/>
                    <a:pt x="91764" y="100934"/>
                    <a:pt x="120000" y="120000"/>
                  </a:cubicBezTo>
                  <a:cubicBezTo>
                    <a:pt x="105882" y="97570"/>
                    <a:pt x="91764" y="74018"/>
                    <a:pt x="77647" y="51588"/>
                  </a:cubicBezTo>
                  <a:cubicBezTo>
                    <a:pt x="70588" y="50467"/>
                    <a:pt x="70588" y="49345"/>
                    <a:pt x="70588" y="48224"/>
                  </a:cubicBezTo>
                  <a:cubicBezTo>
                    <a:pt x="49411" y="31401"/>
                    <a:pt x="21176" y="15700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Shape 18"/>
            <p:cNvSpPr/>
            <p:nvPr/>
          </p:nvSpPr>
          <p:spPr>
            <a:xfrm>
              <a:off x="579680581" y="1698332587"/>
              <a:ext cx="143165568" cy="3315878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16756"/>
                    <a:pt x="5853" y="33513"/>
                    <a:pt x="14634" y="50270"/>
                  </a:cubicBezTo>
                  <a:cubicBezTo>
                    <a:pt x="23414" y="63243"/>
                    <a:pt x="35121" y="76756"/>
                    <a:pt x="49756" y="89729"/>
                  </a:cubicBezTo>
                  <a:cubicBezTo>
                    <a:pt x="55609" y="92972"/>
                    <a:pt x="64390" y="96216"/>
                    <a:pt x="70243" y="99459"/>
                  </a:cubicBezTo>
                  <a:cubicBezTo>
                    <a:pt x="87804" y="106486"/>
                    <a:pt x="102439" y="112972"/>
                    <a:pt x="120000" y="120000"/>
                  </a:cubicBezTo>
                  <a:cubicBezTo>
                    <a:pt x="117073" y="118378"/>
                    <a:pt x="114146" y="116216"/>
                    <a:pt x="111219" y="114594"/>
                  </a:cubicBezTo>
                  <a:cubicBezTo>
                    <a:pt x="76097" y="92972"/>
                    <a:pt x="52682" y="71351"/>
                    <a:pt x="38048" y="49729"/>
                  </a:cubicBezTo>
                  <a:cubicBezTo>
                    <a:pt x="32195" y="36756"/>
                    <a:pt x="26341" y="24324"/>
                    <a:pt x="23414" y="11891"/>
                  </a:cubicBezTo>
                  <a:cubicBezTo>
                    <a:pt x="23414" y="11351"/>
                    <a:pt x="20487" y="10810"/>
                    <a:pt x="20487" y="9729"/>
                  </a:cubicBezTo>
                  <a:cubicBezTo>
                    <a:pt x="14634" y="6486"/>
                    <a:pt x="5853" y="3243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Shape 19"/>
            <p:cNvSpPr/>
            <p:nvPr/>
          </p:nvSpPr>
          <p:spPr>
            <a:xfrm>
              <a:off x="583891072" y="378612980"/>
              <a:ext cx="1563592574" cy="13094704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866" y="116719"/>
                  </a:moveTo>
                  <a:cubicBezTo>
                    <a:pt x="2666" y="105512"/>
                    <a:pt x="6933" y="94441"/>
                    <a:pt x="13333" y="83781"/>
                  </a:cubicBezTo>
                  <a:cubicBezTo>
                    <a:pt x="20000" y="73120"/>
                    <a:pt x="29066" y="62870"/>
                    <a:pt x="39733" y="53029"/>
                  </a:cubicBezTo>
                  <a:cubicBezTo>
                    <a:pt x="50400" y="43189"/>
                    <a:pt x="62666" y="33895"/>
                    <a:pt x="76000" y="25011"/>
                  </a:cubicBezTo>
                  <a:cubicBezTo>
                    <a:pt x="82666" y="20637"/>
                    <a:pt x="89866" y="16264"/>
                    <a:pt x="97066" y="12164"/>
                  </a:cubicBezTo>
                  <a:cubicBezTo>
                    <a:pt x="100800" y="10113"/>
                    <a:pt x="104533" y="7927"/>
                    <a:pt x="108266" y="6013"/>
                  </a:cubicBezTo>
                  <a:cubicBezTo>
                    <a:pt x="112266" y="3963"/>
                    <a:pt x="116000" y="2050"/>
                    <a:pt x="120000" y="136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115733" y="1913"/>
                    <a:pt x="112000" y="3826"/>
                    <a:pt x="108000" y="5876"/>
                  </a:cubicBezTo>
                  <a:cubicBezTo>
                    <a:pt x="104266" y="7790"/>
                    <a:pt x="100533" y="9840"/>
                    <a:pt x="96800" y="12027"/>
                  </a:cubicBezTo>
                  <a:cubicBezTo>
                    <a:pt x="89333" y="16127"/>
                    <a:pt x="82133" y="20364"/>
                    <a:pt x="75466" y="24738"/>
                  </a:cubicBezTo>
                  <a:cubicBezTo>
                    <a:pt x="61866" y="33621"/>
                    <a:pt x="49333" y="42915"/>
                    <a:pt x="38666" y="52756"/>
                  </a:cubicBezTo>
                  <a:cubicBezTo>
                    <a:pt x="27733" y="62460"/>
                    <a:pt x="18666" y="72847"/>
                    <a:pt x="12000" y="83507"/>
                  </a:cubicBezTo>
                  <a:cubicBezTo>
                    <a:pt x="5066" y="94305"/>
                    <a:pt x="800" y="105375"/>
                    <a:pt x="0" y="116719"/>
                  </a:cubicBezTo>
                  <a:cubicBezTo>
                    <a:pt x="0" y="116993"/>
                    <a:pt x="0" y="117129"/>
                    <a:pt x="0" y="117403"/>
                  </a:cubicBezTo>
                  <a:cubicBezTo>
                    <a:pt x="533" y="118223"/>
                    <a:pt x="1066" y="119179"/>
                    <a:pt x="1866" y="120000"/>
                  </a:cubicBezTo>
                  <a:cubicBezTo>
                    <a:pt x="1866" y="118906"/>
                    <a:pt x="1866" y="117813"/>
                    <a:pt x="1866" y="11671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Shape 20"/>
            <p:cNvSpPr/>
            <p:nvPr/>
          </p:nvSpPr>
          <p:spPr>
            <a:xfrm>
              <a:off x="694774465" y="2038360781"/>
              <a:ext cx="122112248" cy="1091227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39452"/>
                    <a:pt x="54857" y="80547"/>
                    <a:pt x="89142" y="119999"/>
                  </a:cubicBezTo>
                  <a:cubicBezTo>
                    <a:pt x="120000" y="119999"/>
                    <a:pt x="120000" y="119999"/>
                    <a:pt x="120000" y="119999"/>
                  </a:cubicBezTo>
                  <a:cubicBezTo>
                    <a:pt x="78857" y="80547"/>
                    <a:pt x="37714" y="39452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Shape 21"/>
            <p:cNvSpPr/>
            <p:nvPr/>
          </p:nvSpPr>
          <p:spPr>
            <a:xfrm>
              <a:off x="579680581" y="1659747920"/>
              <a:ext cx="28071681" cy="717437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000" y="110000"/>
                  </a:moveTo>
                  <a:cubicBezTo>
                    <a:pt x="105000" y="115000"/>
                    <a:pt x="120000" y="117500"/>
                    <a:pt x="120000" y="120000"/>
                  </a:cubicBezTo>
                  <a:cubicBezTo>
                    <a:pt x="120000" y="95000"/>
                    <a:pt x="120000" y="72500"/>
                    <a:pt x="120000" y="47500"/>
                  </a:cubicBezTo>
                  <a:cubicBezTo>
                    <a:pt x="75000" y="32500"/>
                    <a:pt x="45000" y="15000"/>
                    <a:pt x="15000" y="0"/>
                  </a:cubicBezTo>
                  <a:cubicBezTo>
                    <a:pt x="0" y="22500"/>
                    <a:pt x="0" y="42500"/>
                    <a:pt x="0" y="65000"/>
                  </a:cubicBezTo>
                  <a:cubicBezTo>
                    <a:pt x="30000" y="80000"/>
                    <a:pt x="75000" y="95000"/>
                    <a:pt x="105000" y="11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Shape 22"/>
            <p:cNvSpPr/>
            <p:nvPr/>
          </p:nvSpPr>
          <p:spPr>
            <a:xfrm>
              <a:off x="640034294" y="1946119059"/>
              <a:ext cx="179658753" cy="2013642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6153" y="16000"/>
                  </a:moveTo>
                  <a:cubicBezTo>
                    <a:pt x="11538" y="10666"/>
                    <a:pt x="4615" y="5333"/>
                    <a:pt x="0" y="0"/>
                  </a:cubicBezTo>
                  <a:cubicBezTo>
                    <a:pt x="6923" y="14222"/>
                    <a:pt x="16153" y="28444"/>
                    <a:pt x="27692" y="42666"/>
                  </a:cubicBezTo>
                  <a:cubicBezTo>
                    <a:pt x="30000" y="47111"/>
                    <a:pt x="32307" y="50666"/>
                    <a:pt x="36923" y="55111"/>
                  </a:cubicBezTo>
                  <a:cubicBezTo>
                    <a:pt x="62307" y="76444"/>
                    <a:pt x="90000" y="98666"/>
                    <a:pt x="117692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4615" y="96888"/>
                    <a:pt x="73846" y="73777"/>
                    <a:pt x="55384" y="49777"/>
                  </a:cubicBezTo>
                  <a:cubicBezTo>
                    <a:pt x="41538" y="38222"/>
                    <a:pt x="30000" y="27555"/>
                    <a:pt x="16153" y="16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" name="Shape 23"/>
          <p:cNvGrpSpPr/>
          <p:nvPr/>
        </p:nvGrpSpPr>
        <p:grpSpPr>
          <a:xfrm>
            <a:off x="20637" y="0"/>
            <a:ext cx="1952625" cy="6853237"/>
            <a:chOff x="0" y="0"/>
            <a:chExt cx="2147483647" cy="2147483647"/>
          </a:xfrm>
        </p:grpSpPr>
        <p:sp>
          <p:nvSpPr>
            <p:cNvPr id="24" name="Shape 24"/>
            <p:cNvSpPr/>
            <p:nvPr/>
          </p:nvSpPr>
          <p:spPr>
            <a:xfrm>
              <a:off x="0" y="0"/>
              <a:ext cx="450447748" cy="137913454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155" y="27391"/>
                  </a:moveTo>
                  <a:cubicBezTo>
                    <a:pt x="12815" y="37565"/>
                    <a:pt x="19805" y="47869"/>
                    <a:pt x="30291" y="58043"/>
                  </a:cubicBezTo>
                  <a:cubicBezTo>
                    <a:pt x="39611" y="68217"/>
                    <a:pt x="51262" y="78391"/>
                    <a:pt x="66407" y="88565"/>
                  </a:cubicBezTo>
                  <a:cubicBezTo>
                    <a:pt x="80388" y="98739"/>
                    <a:pt x="97864" y="108782"/>
                    <a:pt x="117669" y="118826"/>
                  </a:cubicBezTo>
                  <a:cubicBezTo>
                    <a:pt x="118834" y="119217"/>
                    <a:pt x="120000" y="119608"/>
                    <a:pt x="120000" y="120000"/>
                  </a:cubicBezTo>
                  <a:cubicBezTo>
                    <a:pt x="118834" y="118043"/>
                    <a:pt x="116504" y="115956"/>
                    <a:pt x="115339" y="114000"/>
                  </a:cubicBezTo>
                  <a:cubicBezTo>
                    <a:pt x="115339" y="113608"/>
                    <a:pt x="115339" y="113217"/>
                    <a:pt x="115339" y="112956"/>
                  </a:cubicBezTo>
                  <a:cubicBezTo>
                    <a:pt x="99029" y="104739"/>
                    <a:pt x="85048" y="96652"/>
                    <a:pt x="73398" y="88434"/>
                  </a:cubicBezTo>
                  <a:cubicBezTo>
                    <a:pt x="58252" y="78260"/>
                    <a:pt x="45436" y="68217"/>
                    <a:pt x="34951" y="57913"/>
                  </a:cubicBezTo>
                  <a:cubicBezTo>
                    <a:pt x="24466" y="47739"/>
                    <a:pt x="16310" y="37565"/>
                    <a:pt x="10485" y="27260"/>
                  </a:cubicBezTo>
                  <a:cubicBezTo>
                    <a:pt x="8155" y="22173"/>
                    <a:pt x="5825" y="17086"/>
                    <a:pt x="3495" y="12000"/>
                  </a:cubicBezTo>
                  <a:cubicBezTo>
                    <a:pt x="2330" y="7956"/>
                    <a:pt x="1165" y="4043"/>
                    <a:pt x="11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43"/>
                    <a:pt x="1165" y="7956"/>
                    <a:pt x="1165" y="12000"/>
                  </a:cubicBezTo>
                  <a:cubicBezTo>
                    <a:pt x="3495" y="17086"/>
                    <a:pt x="4660" y="22173"/>
                    <a:pt x="8155" y="2739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Shape 25"/>
            <p:cNvSpPr/>
            <p:nvPr/>
          </p:nvSpPr>
          <p:spPr>
            <a:xfrm>
              <a:off x="476637487" y="1352544587"/>
              <a:ext cx="385849199" cy="4953357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272" y="83272"/>
                  </a:moveTo>
                  <a:cubicBezTo>
                    <a:pt x="87272" y="95636"/>
                    <a:pt x="102272" y="108000"/>
                    <a:pt x="120000" y="120000"/>
                  </a:cubicBezTo>
                  <a:cubicBezTo>
                    <a:pt x="120000" y="117454"/>
                    <a:pt x="120000" y="114545"/>
                    <a:pt x="120000" y="112000"/>
                  </a:cubicBezTo>
                  <a:cubicBezTo>
                    <a:pt x="120000" y="111636"/>
                    <a:pt x="120000" y="110909"/>
                    <a:pt x="120000" y="110545"/>
                  </a:cubicBezTo>
                  <a:cubicBezTo>
                    <a:pt x="107727" y="101090"/>
                    <a:pt x="95454" y="91636"/>
                    <a:pt x="84545" y="82181"/>
                  </a:cubicBezTo>
                  <a:cubicBezTo>
                    <a:pt x="51818" y="55272"/>
                    <a:pt x="23181" y="27636"/>
                    <a:pt x="0" y="0"/>
                  </a:cubicBezTo>
                  <a:cubicBezTo>
                    <a:pt x="2727" y="7636"/>
                    <a:pt x="5454" y="15272"/>
                    <a:pt x="9545" y="22909"/>
                  </a:cubicBezTo>
                  <a:cubicBezTo>
                    <a:pt x="28636" y="43272"/>
                    <a:pt x="49090" y="63272"/>
                    <a:pt x="72272" y="832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Shape 26"/>
            <p:cNvSpPr/>
            <p:nvPr/>
          </p:nvSpPr>
          <p:spPr>
            <a:xfrm>
              <a:off x="892166525" y="1837073128"/>
              <a:ext cx="392832866" cy="3104104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" y="8695"/>
                  </a:moveTo>
                  <a:cubicBezTo>
                    <a:pt x="5333" y="5797"/>
                    <a:pt x="2666" y="2898"/>
                    <a:pt x="0" y="0"/>
                  </a:cubicBezTo>
                  <a:cubicBezTo>
                    <a:pt x="0" y="5217"/>
                    <a:pt x="0" y="11014"/>
                    <a:pt x="1333" y="16811"/>
                  </a:cubicBezTo>
                  <a:cubicBezTo>
                    <a:pt x="18666" y="35942"/>
                    <a:pt x="36000" y="55072"/>
                    <a:pt x="56000" y="73623"/>
                  </a:cubicBezTo>
                  <a:cubicBezTo>
                    <a:pt x="72000" y="89275"/>
                    <a:pt x="89333" y="104927"/>
                    <a:pt x="106666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1333" y="104347"/>
                    <a:pt x="84000" y="88115"/>
                    <a:pt x="66666" y="71304"/>
                  </a:cubicBezTo>
                  <a:cubicBezTo>
                    <a:pt x="45333" y="51014"/>
                    <a:pt x="26666" y="29565"/>
                    <a:pt x="8000" y="86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Shape 27"/>
            <p:cNvSpPr/>
            <p:nvPr/>
          </p:nvSpPr>
          <p:spPr>
            <a:xfrm>
              <a:off x="450448072" y="1367554970"/>
              <a:ext cx="502825373" cy="7006749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391" y="105096"/>
                  </a:moveTo>
                  <a:cubicBezTo>
                    <a:pt x="97043" y="99700"/>
                    <a:pt x="88695" y="94047"/>
                    <a:pt x="81391" y="88394"/>
                  </a:cubicBezTo>
                  <a:cubicBezTo>
                    <a:pt x="59478" y="72205"/>
                    <a:pt x="42782" y="55503"/>
                    <a:pt x="30260" y="38800"/>
                  </a:cubicBezTo>
                  <a:cubicBezTo>
                    <a:pt x="22956" y="30578"/>
                    <a:pt x="17739" y="22098"/>
                    <a:pt x="13565" y="13618"/>
                  </a:cubicBezTo>
                  <a:cubicBezTo>
                    <a:pt x="9391" y="8993"/>
                    <a:pt x="4173" y="4625"/>
                    <a:pt x="0" y="0"/>
                  </a:cubicBezTo>
                  <a:cubicBezTo>
                    <a:pt x="5217" y="13104"/>
                    <a:pt x="12521" y="26209"/>
                    <a:pt x="21913" y="39057"/>
                  </a:cubicBezTo>
                  <a:cubicBezTo>
                    <a:pt x="34434" y="56017"/>
                    <a:pt x="51130" y="72719"/>
                    <a:pt x="72000" y="89164"/>
                  </a:cubicBezTo>
                  <a:cubicBezTo>
                    <a:pt x="82434" y="97130"/>
                    <a:pt x="93913" y="105353"/>
                    <a:pt x="107478" y="113319"/>
                  </a:cubicBezTo>
                  <a:cubicBezTo>
                    <a:pt x="111652" y="115374"/>
                    <a:pt x="115826" y="117687"/>
                    <a:pt x="120000" y="119999"/>
                  </a:cubicBezTo>
                  <a:cubicBezTo>
                    <a:pt x="118956" y="119229"/>
                    <a:pt x="117913" y="118458"/>
                    <a:pt x="116869" y="117687"/>
                  </a:cubicBezTo>
                  <a:cubicBezTo>
                    <a:pt x="112695" y="113576"/>
                    <a:pt x="108521" y="109207"/>
                    <a:pt x="105391" y="1050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Shape 28"/>
            <p:cNvSpPr/>
            <p:nvPr/>
          </p:nvSpPr>
          <p:spPr>
            <a:xfrm>
              <a:off x="401561977" y="403901880"/>
              <a:ext cx="158879408" cy="94864276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6666" y="120000"/>
                  </a:moveTo>
                  <a:cubicBezTo>
                    <a:pt x="50000" y="117725"/>
                    <a:pt x="46666" y="115450"/>
                    <a:pt x="43333" y="113175"/>
                  </a:cubicBezTo>
                  <a:cubicBezTo>
                    <a:pt x="26666" y="100473"/>
                    <a:pt x="16666" y="87962"/>
                    <a:pt x="16666" y="75450"/>
                  </a:cubicBezTo>
                  <a:cubicBezTo>
                    <a:pt x="16666" y="62748"/>
                    <a:pt x="26666" y="50236"/>
                    <a:pt x="43333" y="37535"/>
                  </a:cubicBezTo>
                  <a:cubicBezTo>
                    <a:pt x="50000" y="31279"/>
                    <a:pt x="60000" y="25023"/>
                    <a:pt x="73333" y="18767"/>
                  </a:cubicBezTo>
                  <a:cubicBezTo>
                    <a:pt x="86666" y="12511"/>
                    <a:pt x="100000" y="6255"/>
                    <a:pt x="120000" y="0"/>
                  </a:cubicBezTo>
                  <a:cubicBezTo>
                    <a:pt x="116666" y="0"/>
                    <a:pt x="116666" y="0"/>
                    <a:pt x="116666" y="0"/>
                  </a:cubicBezTo>
                  <a:cubicBezTo>
                    <a:pt x="96666" y="6255"/>
                    <a:pt x="80000" y="12511"/>
                    <a:pt x="66666" y="18767"/>
                  </a:cubicBezTo>
                  <a:cubicBezTo>
                    <a:pt x="53333" y="25023"/>
                    <a:pt x="43333" y="31279"/>
                    <a:pt x="33333" y="37535"/>
                  </a:cubicBezTo>
                  <a:cubicBezTo>
                    <a:pt x="13333" y="50047"/>
                    <a:pt x="3333" y="62748"/>
                    <a:pt x="3333" y="75450"/>
                  </a:cubicBezTo>
                  <a:cubicBezTo>
                    <a:pt x="0" y="87393"/>
                    <a:pt x="6666" y="99526"/>
                    <a:pt x="23333" y="111658"/>
                  </a:cubicBezTo>
                  <a:cubicBezTo>
                    <a:pt x="33333" y="114312"/>
                    <a:pt x="43333" y="117156"/>
                    <a:pt x="53333" y="119810"/>
                  </a:cubicBezTo>
                  <a:cubicBezTo>
                    <a:pt x="53333" y="119810"/>
                    <a:pt x="56666" y="120000"/>
                    <a:pt x="56666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Shape 29"/>
            <p:cNvSpPr/>
            <p:nvPr/>
          </p:nvSpPr>
          <p:spPr>
            <a:xfrm>
              <a:off x="988191794" y="2059223589"/>
              <a:ext cx="122214502" cy="882599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285" y="120000"/>
                  </a:moveTo>
                  <a:cubicBezTo>
                    <a:pt x="119999" y="120000"/>
                    <a:pt x="119999" y="120000"/>
                    <a:pt x="119999" y="120000"/>
                  </a:cubicBezTo>
                  <a:cubicBezTo>
                    <a:pt x="77142" y="81355"/>
                    <a:pt x="38571" y="40677"/>
                    <a:pt x="0" y="0"/>
                  </a:cubicBezTo>
                  <a:cubicBezTo>
                    <a:pt x="25714" y="40677"/>
                    <a:pt x="55714" y="81355"/>
                    <a:pt x="94285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Shape 30"/>
            <p:cNvSpPr/>
            <p:nvPr/>
          </p:nvSpPr>
          <p:spPr>
            <a:xfrm>
              <a:off x="432988832" y="1287100493"/>
              <a:ext cx="75075174" cy="1603088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8235" y="60560"/>
                  </a:moveTo>
                  <a:cubicBezTo>
                    <a:pt x="56470" y="80747"/>
                    <a:pt x="91764" y="99813"/>
                    <a:pt x="120000" y="120000"/>
                  </a:cubicBezTo>
                  <a:cubicBezTo>
                    <a:pt x="98823" y="96448"/>
                    <a:pt x="84705" y="72897"/>
                    <a:pt x="70588" y="49345"/>
                  </a:cubicBezTo>
                  <a:cubicBezTo>
                    <a:pt x="70588" y="49345"/>
                    <a:pt x="63529" y="48224"/>
                    <a:pt x="63529" y="48224"/>
                  </a:cubicBezTo>
                  <a:cubicBezTo>
                    <a:pt x="42352" y="32523"/>
                    <a:pt x="21176" y="15700"/>
                    <a:pt x="0" y="0"/>
                  </a:cubicBezTo>
                  <a:cubicBezTo>
                    <a:pt x="0" y="2242"/>
                    <a:pt x="0" y="5607"/>
                    <a:pt x="0" y="8971"/>
                  </a:cubicBezTo>
                  <a:cubicBezTo>
                    <a:pt x="7058" y="25794"/>
                    <a:pt x="21176" y="43738"/>
                    <a:pt x="28235" y="605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Shape 31"/>
            <p:cNvSpPr/>
            <p:nvPr/>
          </p:nvSpPr>
          <p:spPr>
            <a:xfrm>
              <a:off x="862485484" y="985696199"/>
              <a:ext cx="1284998162" cy="85137681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65" y="116830"/>
                  </a:moveTo>
                  <a:cubicBezTo>
                    <a:pt x="3673" y="105845"/>
                    <a:pt x="7755" y="94647"/>
                    <a:pt x="14285" y="83873"/>
                  </a:cubicBezTo>
                  <a:cubicBezTo>
                    <a:pt x="20816" y="73309"/>
                    <a:pt x="29795" y="62957"/>
                    <a:pt x="40408" y="53239"/>
                  </a:cubicBezTo>
                  <a:cubicBezTo>
                    <a:pt x="50612" y="43309"/>
                    <a:pt x="62857" y="34014"/>
                    <a:pt x="76326" y="25140"/>
                  </a:cubicBezTo>
                  <a:cubicBezTo>
                    <a:pt x="82857" y="20704"/>
                    <a:pt x="89795" y="16267"/>
                    <a:pt x="97142" y="12253"/>
                  </a:cubicBezTo>
                  <a:cubicBezTo>
                    <a:pt x="100816" y="10140"/>
                    <a:pt x="104489" y="8028"/>
                    <a:pt x="108163" y="5915"/>
                  </a:cubicBezTo>
                  <a:cubicBezTo>
                    <a:pt x="111836" y="4014"/>
                    <a:pt x="115918" y="1901"/>
                    <a:pt x="120000" y="0"/>
                  </a:cubicBezTo>
                  <a:cubicBezTo>
                    <a:pt x="119591" y="0"/>
                    <a:pt x="119591" y="0"/>
                    <a:pt x="119591" y="0"/>
                  </a:cubicBezTo>
                  <a:cubicBezTo>
                    <a:pt x="115510" y="1901"/>
                    <a:pt x="111428" y="3802"/>
                    <a:pt x="107755" y="5704"/>
                  </a:cubicBezTo>
                  <a:cubicBezTo>
                    <a:pt x="104081" y="7816"/>
                    <a:pt x="100408" y="9929"/>
                    <a:pt x="96734" y="11830"/>
                  </a:cubicBezTo>
                  <a:cubicBezTo>
                    <a:pt x="88979" y="16056"/>
                    <a:pt x="82040" y="20281"/>
                    <a:pt x="75510" y="24718"/>
                  </a:cubicBezTo>
                  <a:cubicBezTo>
                    <a:pt x="61632" y="33591"/>
                    <a:pt x="49387" y="42887"/>
                    <a:pt x="38775" y="52605"/>
                  </a:cubicBezTo>
                  <a:cubicBezTo>
                    <a:pt x="27755" y="62535"/>
                    <a:pt x="18775" y="72887"/>
                    <a:pt x="12244" y="83661"/>
                  </a:cubicBezTo>
                  <a:cubicBezTo>
                    <a:pt x="5306" y="94014"/>
                    <a:pt x="1224" y="105000"/>
                    <a:pt x="0" y="115985"/>
                  </a:cubicBezTo>
                  <a:cubicBezTo>
                    <a:pt x="1224" y="117253"/>
                    <a:pt x="2040" y="118521"/>
                    <a:pt x="2857" y="120000"/>
                  </a:cubicBezTo>
                  <a:cubicBezTo>
                    <a:pt x="2857" y="118943"/>
                    <a:pt x="2857" y="117887"/>
                    <a:pt x="3265" y="11683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Shape 32"/>
            <p:cNvSpPr/>
            <p:nvPr/>
          </p:nvSpPr>
          <p:spPr>
            <a:xfrm>
              <a:off x="953273313" y="2068229513"/>
              <a:ext cx="109993601" cy="7925369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40754"/>
                    <a:pt x="57600" y="81509"/>
                    <a:pt x="91200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6800" y="81509"/>
                    <a:pt x="38400" y="40754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Shape 33"/>
            <p:cNvSpPr/>
            <p:nvPr/>
          </p:nvSpPr>
          <p:spPr>
            <a:xfrm>
              <a:off x="862485484" y="1847880352"/>
              <a:ext cx="125706343" cy="21134318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25531"/>
                    <a:pt x="8275" y="51063"/>
                    <a:pt x="28965" y="75744"/>
                  </a:cubicBezTo>
                  <a:cubicBezTo>
                    <a:pt x="45517" y="83404"/>
                    <a:pt x="57931" y="91914"/>
                    <a:pt x="74482" y="99574"/>
                  </a:cubicBezTo>
                  <a:cubicBezTo>
                    <a:pt x="91034" y="106382"/>
                    <a:pt x="103448" y="113191"/>
                    <a:pt x="120000" y="120000"/>
                  </a:cubicBezTo>
                  <a:cubicBezTo>
                    <a:pt x="115862" y="118297"/>
                    <a:pt x="115862" y="116595"/>
                    <a:pt x="111724" y="114893"/>
                  </a:cubicBezTo>
                  <a:cubicBezTo>
                    <a:pt x="66206" y="83404"/>
                    <a:pt x="41379" y="51063"/>
                    <a:pt x="33103" y="18723"/>
                  </a:cubicBezTo>
                  <a:cubicBezTo>
                    <a:pt x="28965" y="15319"/>
                    <a:pt x="20689" y="12765"/>
                    <a:pt x="16551" y="9361"/>
                  </a:cubicBezTo>
                  <a:cubicBezTo>
                    <a:pt x="8275" y="5957"/>
                    <a:pt x="4137" y="255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Shape 34"/>
            <p:cNvSpPr/>
            <p:nvPr/>
          </p:nvSpPr>
          <p:spPr>
            <a:xfrm>
              <a:off x="862485484" y="1808853662"/>
              <a:ext cx="34918430" cy="714485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5000"/>
                  </a:moveTo>
                  <a:cubicBezTo>
                    <a:pt x="15000" y="72500"/>
                    <a:pt x="30000" y="82500"/>
                    <a:pt x="60000" y="92500"/>
                  </a:cubicBezTo>
                  <a:cubicBezTo>
                    <a:pt x="75000" y="102500"/>
                    <a:pt x="105000" y="110000"/>
                    <a:pt x="120000" y="120000"/>
                  </a:cubicBezTo>
                  <a:cubicBezTo>
                    <a:pt x="105000" y="95000"/>
                    <a:pt x="105000" y="70000"/>
                    <a:pt x="105000" y="47500"/>
                  </a:cubicBezTo>
                  <a:cubicBezTo>
                    <a:pt x="75000" y="30000"/>
                    <a:pt x="45000" y="15000"/>
                    <a:pt x="0" y="0"/>
                  </a:cubicBezTo>
                  <a:cubicBezTo>
                    <a:pt x="0" y="2500"/>
                    <a:pt x="0" y="7500"/>
                    <a:pt x="0" y="10000"/>
                  </a:cubicBezTo>
                  <a:cubicBezTo>
                    <a:pt x="0" y="27500"/>
                    <a:pt x="0" y="47500"/>
                    <a:pt x="0" y="65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Shape 35"/>
            <p:cNvSpPr/>
            <p:nvPr/>
          </p:nvSpPr>
          <p:spPr>
            <a:xfrm>
              <a:off x="892166525" y="1981170781"/>
              <a:ext cx="192051363" cy="1663128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0000" y="30270"/>
                  </a:moveTo>
                  <a:cubicBezTo>
                    <a:pt x="19090" y="20540"/>
                    <a:pt x="10909" y="9729"/>
                    <a:pt x="0" y="0"/>
                  </a:cubicBezTo>
                  <a:cubicBezTo>
                    <a:pt x="8181" y="17297"/>
                    <a:pt x="19090" y="35675"/>
                    <a:pt x="30000" y="52972"/>
                  </a:cubicBezTo>
                  <a:cubicBezTo>
                    <a:pt x="32727" y="56216"/>
                    <a:pt x="35454" y="59459"/>
                    <a:pt x="38181" y="62702"/>
                  </a:cubicBezTo>
                  <a:cubicBezTo>
                    <a:pt x="60000" y="82162"/>
                    <a:pt x="81818" y="101621"/>
                    <a:pt x="106363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5454" y="99459"/>
                    <a:pt x="76363" y="77837"/>
                    <a:pt x="60000" y="56216"/>
                  </a:cubicBezTo>
                  <a:cubicBezTo>
                    <a:pt x="49090" y="47567"/>
                    <a:pt x="40909" y="38918"/>
                    <a:pt x="30000" y="3027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" name="Shape 36"/>
          <p:cNvSpPr/>
          <p:nvPr/>
        </p:nvSpPr>
        <p:spPr>
          <a:xfrm>
            <a:off x="0" y="0"/>
            <a:ext cx="182561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Shape 37"/>
          <p:cNvSpPr/>
          <p:nvPr/>
        </p:nvSpPr>
        <p:spPr>
          <a:xfrm rot="10800000" flipH="1">
            <a:off x="0" y="711199"/>
            <a:ext cx="1358899" cy="508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328"/>
                </a:moveTo>
                <a:lnTo>
                  <a:pt x="99772" y="2256"/>
                </a:lnTo>
                <a:cubicBezTo>
                  <a:pt x="99635" y="1884"/>
                  <a:pt x="99468" y="1500"/>
                  <a:pt x="99332" y="1128"/>
                </a:cubicBezTo>
                <a:cubicBezTo>
                  <a:pt x="98922" y="0"/>
                  <a:pt x="98497" y="0"/>
                  <a:pt x="98072" y="0"/>
                </a:cubicBezTo>
                <a:lnTo>
                  <a:pt x="90060" y="0"/>
                </a:lnTo>
                <a:lnTo>
                  <a:pt x="0" y="744"/>
                </a:lnTo>
                <a:lnTo>
                  <a:pt x="0" y="120000"/>
                </a:lnTo>
                <a:lnTo>
                  <a:pt x="90060" y="119424"/>
                </a:lnTo>
                <a:lnTo>
                  <a:pt x="98072" y="119424"/>
                </a:lnTo>
                <a:cubicBezTo>
                  <a:pt x="98497" y="119424"/>
                  <a:pt x="98922" y="118308"/>
                  <a:pt x="99332" y="118308"/>
                </a:cubicBezTo>
                <a:cubicBezTo>
                  <a:pt x="99332" y="117168"/>
                  <a:pt x="99772" y="117168"/>
                  <a:pt x="99772" y="117168"/>
                </a:cubicBezTo>
                <a:lnTo>
                  <a:pt x="120000" y="63096"/>
                </a:lnTo>
                <a:cubicBezTo>
                  <a:pt x="120834" y="60840"/>
                  <a:pt x="120834" y="58596"/>
                  <a:pt x="120000" y="563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1944686" y="623887"/>
            <a:ext cx="6589711" cy="1281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1"/>
          </p:nvPr>
        </p:nvSpPr>
        <p:spPr>
          <a:xfrm>
            <a:off x="1943100" y="2133600"/>
            <a:ext cx="6591299" cy="38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6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4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dt" idx="10"/>
          </p:nvPr>
        </p:nvSpPr>
        <p:spPr>
          <a:xfrm>
            <a:off x="7772400" y="6135687"/>
            <a:ext cx="766762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ftr" idx="11"/>
          </p:nvPr>
        </p:nvSpPr>
        <p:spPr>
          <a:xfrm>
            <a:off x="1943100" y="6135687"/>
            <a:ext cx="571658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511175" y="787400"/>
            <a:ext cx="58578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2000" b="0" i="0" u="non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EFFFF"/>
                </a:buClr>
                <a:buSzPct val="25000"/>
                <a:buFont typeface="Arial"/>
                <a:buNone/>
              </a:pPr>
              <a:t>‹#›</a:t>
            </a:fld>
            <a:endParaRPr lang="en-US" sz="2000" b="0" i="0" u="none">
              <a:solidFill>
                <a:srgbClr val="FE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Shape 50"/>
          <p:cNvGrpSpPr/>
          <p:nvPr/>
        </p:nvGrpSpPr>
        <p:grpSpPr>
          <a:xfrm>
            <a:off x="0" y="228599"/>
            <a:ext cx="1981200" cy="6638925"/>
            <a:chOff x="0" y="0"/>
            <a:chExt cx="2147483647" cy="2147483647"/>
          </a:xfrm>
        </p:grpSpPr>
        <p:sp>
          <p:nvSpPr>
            <p:cNvPr id="51" name="Shape 51"/>
            <p:cNvSpPr/>
            <p:nvPr/>
          </p:nvSpPr>
          <p:spPr>
            <a:xfrm>
              <a:off x="0" y="759034820"/>
              <a:ext cx="75793537" cy="2025700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cubicBezTo>
                    <a:pt x="109090" y="103235"/>
                    <a:pt x="103636" y="87352"/>
                    <a:pt x="92727" y="70588"/>
                  </a:cubicBezTo>
                  <a:cubicBezTo>
                    <a:pt x="60000" y="47647"/>
                    <a:pt x="32727" y="23823"/>
                    <a:pt x="0" y="0"/>
                  </a:cubicBezTo>
                  <a:cubicBezTo>
                    <a:pt x="0" y="30882"/>
                    <a:pt x="0" y="30882"/>
                    <a:pt x="0" y="30882"/>
                  </a:cubicBezTo>
                  <a:cubicBezTo>
                    <a:pt x="32727" y="56470"/>
                    <a:pt x="70909" y="82941"/>
                    <a:pt x="109090" y="109411"/>
                  </a:cubicBezTo>
                  <a:cubicBezTo>
                    <a:pt x="109090" y="112941"/>
                    <a:pt x="114545" y="116470"/>
                    <a:pt x="12000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Shape 52"/>
            <p:cNvSpPr/>
            <p:nvPr/>
          </p:nvSpPr>
          <p:spPr>
            <a:xfrm>
              <a:off x="96847754" y="947135552"/>
              <a:ext cx="487044128" cy="7511971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714" y="83333"/>
                  </a:moveTo>
                  <a:cubicBezTo>
                    <a:pt x="88285" y="95714"/>
                    <a:pt x="102857" y="107857"/>
                    <a:pt x="119142" y="120000"/>
                  </a:cubicBezTo>
                  <a:cubicBezTo>
                    <a:pt x="119142" y="117857"/>
                    <a:pt x="119142" y="115952"/>
                    <a:pt x="120000" y="113809"/>
                  </a:cubicBezTo>
                  <a:cubicBezTo>
                    <a:pt x="106285" y="103571"/>
                    <a:pt x="93428" y="93095"/>
                    <a:pt x="81428" y="82619"/>
                  </a:cubicBezTo>
                  <a:cubicBezTo>
                    <a:pt x="49714" y="55476"/>
                    <a:pt x="23142" y="27857"/>
                    <a:pt x="0" y="0"/>
                  </a:cubicBezTo>
                  <a:cubicBezTo>
                    <a:pt x="1714" y="4761"/>
                    <a:pt x="3428" y="9761"/>
                    <a:pt x="5142" y="14523"/>
                  </a:cubicBezTo>
                  <a:cubicBezTo>
                    <a:pt x="25714" y="37619"/>
                    <a:pt x="48000" y="60714"/>
                    <a:pt x="73714" y="83333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Shape 53"/>
            <p:cNvSpPr/>
            <p:nvPr/>
          </p:nvSpPr>
          <p:spPr>
            <a:xfrm>
              <a:off x="607752303" y="1688083379"/>
              <a:ext cx="458972423" cy="45939983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72" y="8571"/>
                  </a:moveTo>
                  <a:cubicBezTo>
                    <a:pt x="4545" y="5844"/>
                    <a:pt x="1818" y="3116"/>
                    <a:pt x="0" y="0"/>
                  </a:cubicBezTo>
                  <a:cubicBezTo>
                    <a:pt x="0" y="3896"/>
                    <a:pt x="0" y="7402"/>
                    <a:pt x="0" y="11298"/>
                  </a:cubicBezTo>
                  <a:cubicBezTo>
                    <a:pt x="19090" y="33116"/>
                    <a:pt x="40000" y="54545"/>
                    <a:pt x="61818" y="75584"/>
                  </a:cubicBezTo>
                  <a:cubicBezTo>
                    <a:pt x="77272" y="90389"/>
                    <a:pt x="94545" y="105194"/>
                    <a:pt x="111818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2727" y="104805"/>
                    <a:pt x="85454" y="89610"/>
                    <a:pt x="70000" y="74025"/>
                  </a:cubicBezTo>
                  <a:cubicBezTo>
                    <a:pt x="47272" y="52597"/>
                    <a:pt x="26363" y="30779"/>
                    <a:pt x="7272" y="8571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Shape 54"/>
            <p:cNvSpPr/>
            <p:nvPr/>
          </p:nvSpPr>
          <p:spPr>
            <a:xfrm>
              <a:off x="722846188" y="2029920504"/>
              <a:ext cx="129129728" cy="11756314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810" y="120000"/>
                  </a:move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7837" y="80506"/>
                    <a:pt x="38918" y="41012"/>
                    <a:pt x="0" y="0"/>
                  </a:cubicBezTo>
                  <a:cubicBezTo>
                    <a:pt x="25945" y="41012"/>
                    <a:pt x="55135" y="80506"/>
                    <a:pt x="9081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Shape 55"/>
            <p:cNvSpPr/>
            <p:nvPr/>
          </p:nvSpPr>
          <p:spPr>
            <a:xfrm>
              <a:off x="75793517" y="961604802"/>
              <a:ext cx="618980991" cy="107675603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9213" y="109695"/>
                  </a:moveTo>
                  <a:cubicBezTo>
                    <a:pt x="97752" y="102714"/>
                    <a:pt x="87640" y="95734"/>
                    <a:pt x="78202" y="88753"/>
                  </a:cubicBezTo>
                  <a:cubicBezTo>
                    <a:pt x="56629" y="72631"/>
                    <a:pt x="39775" y="56011"/>
                    <a:pt x="26966" y="39224"/>
                  </a:cubicBezTo>
                  <a:cubicBezTo>
                    <a:pt x="19550" y="29085"/>
                    <a:pt x="13483" y="18781"/>
                    <a:pt x="8089" y="8476"/>
                  </a:cubicBezTo>
                  <a:cubicBezTo>
                    <a:pt x="5393" y="5650"/>
                    <a:pt x="2696" y="2825"/>
                    <a:pt x="0" y="0"/>
                  </a:cubicBezTo>
                  <a:cubicBezTo>
                    <a:pt x="5393" y="13130"/>
                    <a:pt x="12808" y="26426"/>
                    <a:pt x="22247" y="39390"/>
                  </a:cubicBezTo>
                  <a:cubicBezTo>
                    <a:pt x="34382" y="56343"/>
                    <a:pt x="51235" y="72963"/>
                    <a:pt x="72134" y="89252"/>
                  </a:cubicBezTo>
                  <a:cubicBezTo>
                    <a:pt x="82921" y="97396"/>
                    <a:pt x="95056" y="105373"/>
                    <a:pt x="107865" y="113185"/>
                  </a:cubicBezTo>
                  <a:cubicBezTo>
                    <a:pt x="111910" y="115512"/>
                    <a:pt x="115955" y="117673"/>
                    <a:pt x="120000" y="120000"/>
                  </a:cubicBezTo>
                  <a:cubicBezTo>
                    <a:pt x="118651" y="119168"/>
                    <a:pt x="117977" y="118504"/>
                    <a:pt x="117303" y="117673"/>
                  </a:cubicBezTo>
                  <a:cubicBezTo>
                    <a:pt x="113932" y="115013"/>
                    <a:pt x="111235" y="112354"/>
                    <a:pt x="109213" y="109695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Shape 56"/>
            <p:cNvSpPr/>
            <p:nvPr/>
          </p:nvSpPr>
          <p:spPr>
            <a:xfrm>
              <a:off x="16843078" y="0"/>
              <a:ext cx="80004730" cy="9471355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391" y="109039"/>
                  </a:moveTo>
                  <a:cubicBezTo>
                    <a:pt x="62608" y="109795"/>
                    <a:pt x="62608" y="110551"/>
                    <a:pt x="62608" y="111307"/>
                  </a:cubicBezTo>
                  <a:cubicBezTo>
                    <a:pt x="78260" y="113952"/>
                    <a:pt x="99130" y="116598"/>
                    <a:pt x="114782" y="119433"/>
                  </a:cubicBezTo>
                  <a:cubicBezTo>
                    <a:pt x="114782" y="119622"/>
                    <a:pt x="114782" y="119811"/>
                    <a:pt x="120000" y="120000"/>
                  </a:cubicBezTo>
                  <a:cubicBezTo>
                    <a:pt x="109565" y="116220"/>
                    <a:pt x="99130" y="112629"/>
                    <a:pt x="88695" y="108850"/>
                  </a:cubicBezTo>
                  <a:cubicBezTo>
                    <a:pt x="46956" y="89574"/>
                    <a:pt x="26086" y="70299"/>
                    <a:pt x="26086" y="50834"/>
                  </a:cubicBezTo>
                  <a:cubicBezTo>
                    <a:pt x="31304" y="33826"/>
                    <a:pt x="46956" y="17007"/>
                    <a:pt x="78260" y="0"/>
                  </a:cubicBezTo>
                  <a:cubicBezTo>
                    <a:pt x="62608" y="0"/>
                    <a:pt x="62608" y="0"/>
                    <a:pt x="62608" y="0"/>
                  </a:cubicBezTo>
                  <a:cubicBezTo>
                    <a:pt x="26086" y="16818"/>
                    <a:pt x="10434" y="33826"/>
                    <a:pt x="5217" y="50834"/>
                  </a:cubicBezTo>
                  <a:cubicBezTo>
                    <a:pt x="0" y="70299"/>
                    <a:pt x="15652" y="89574"/>
                    <a:pt x="57391" y="10903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Shape 57"/>
            <p:cNvSpPr/>
            <p:nvPr/>
          </p:nvSpPr>
          <p:spPr>
            <a:xfrm>
              <a:off x="58950439" y="878406398"/>
              <a:ext cx="58950531" cy="1597652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14117" y="21308"/>
                    <a:pt x="21176" y="41495"/>
                    <a:pt x="35294" y="62803"/>
                  </a:cubicBezTo>
                  <a:cubicBezTo>
                    <a:pt x="63529" y="81869"/>
                    <a:pt x="91764" y="100934"/>
                    <a:pt x="120000" y="120000"/>
                  </a:cubicBezTo>
                  <a:cubicBezTo>
                    <a:pt x="105882" y="97570"/>
                    <a:pt x="91764" y="74018"/>
                    <a:pt x="77647" y="51588"/>
                  </a:cubicBezTo>
                  <a:cubicBezTo>
                    <a:pt x="70588" y="50467"/>
                    <a:pt x="70588" y="49345"/>
                    <a:pt x="70588" y="48224"/>
                  </a:cubicBezTo>
                  <a:cubicBezTo>
                    <a:pt x="49411" y="31401"/>
                    <a:pt x="21176" y="15700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Shape 58"/>
            <p:cNvSpPr/>
            <p:nvPr/>
          </p:nvSpPr>
          <p:spPr>
            <a:xfrm>
              <a:off x="579680581" y="1698332587"/>
              <a:ext cx="143165568" cy="3315878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16756"/>
                    <a:pt x="5853" y="33513"/>
                    <a:pt x="14634" y="50270"/>
                  </a:cubicBezTo>
                  <a:cubicBezTo>
                    <a:pt x="23414" y="63243"/>
                    <a:pt x="35121" y="76756"/>
                    <a:pt x="49756" y="89729"/>
                  </a:cubicBezTo>
                  <a:cubicBezTo>
                    <a:pt x="55609" y="92972"/>
                    <a:pt x="64390" y="96216"/>
                    <a:pt x="70243" y="99459"/>
                  </a:cubicBezTo>
                  <a:cubicBezTo>
                    <a:pt x="87804" y="106486"/>
                    <a:pt x="102439" y="112972"/>
                    <a:pt x="120000" y="120000"/>
                  </a:cubicBezTo>
                  <a:cubicBezTo>
                    <a:pt x="117073" y="118378"/>
                    <a:pt x="114146" y="116216"/>
                    <a:pt x="111219" y="114594"/>
                  </a:cubicBezTo>
                  <a:cubicBezTo>
                    <a:pt x="76097" y="92972"/>
                    <a:pt x="52682" y="71351"/>
                    <a:pt x="38048" y="49729"/>
                  </a:cubicBezTo>
                  <a:cubicBezTo>
                    <a:pt x="32195" y="36756"/>
                    <a:pt x="26341" y="24324"/>
                    <a:pt x="23414" y="11891"/>
                  </a:cubicBezTo>
                  <a:cubicBezTo>
                    <a:pt x="23414" y="11351"/>
                    <a:pt x="20487" y="10810"/>
                    <a:pt x="20487" y="9729"/>
                  </a:cubicBezTo>
                  <a:cubicBezTo>
                    <a:pt x="14634" y="6486"/>
                    <a:pt x="5853" y="3243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Shape 59"/>
            <p:cNvSpPr/>
            <p:nvPr/>
          </p:nvSpPr>
          <p:spPr>
            <a:xfrm>
              <a:off x="583891072" y="378612980"/>
              <a:ext cx="1563592574" cy="13094704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866" y="116719"/>
                  </a:moveTo>
                  <a:cubicBezTo>
                    <a:pt x="2666" y="105512"/>
                    <a:pt x="6933" y="94441"/>
                    <a:pt x="13333" y="83781"/>
                  </a:cubicBezTo>
                  <a:cubicBezTo>
                    <a:pt x="20000" y="73120"/>
                    <a:pt x="29066" y="62870"/>
                    <a:pt x="39733" y="53029"/>
                  </a:cubicBezTo>
                  <a:cubicBezTo>
                    <a:pt x="50400" y="43189"/>
                    <a:pt x="62666" y="33895"/>
                    <a:pt x="76000" y="25011"/>
                  </a:cubicBezTo>
                  <a:cubicBezTo>
                    <a:pt x="82666" y="20637"/>
                    <a:pt x="89866" y="16264"/>
                    <a:pt x="97066" y="12164"/>
                  </a:cubicBezTo>
                  <a:cubicBezTo>
                    <a:pt x="100800" y="10113"/>
                    <a:pt x="104533" y="7927"/>
                    <a:pt x="108266" y="6013"/>
                  </a:cubicBezTo>
                  <a:cubicBezTo>
                    <a:pt x="112266" y="3963"/>
                    <a:pt x="116000" y="2050"/>
                    <a:pt x="120000" y="136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115733" y="1913"/>
                    <a:pt x="112000" y="3826"/>
                    <a:pt x="108000" y="5876"/>
                  </a:cubicBezTo>
                  <a:cubicBezTo>
                    <a:pt x="104266" y="7790"/>
                    <a:pt x="100533" y="9840"/>
                    <a:pt x="96800" y="12027"/>
                  </a:cubicBezTo>
                  <a:cubicBezTo>
                    <a:pt x="89333" y="16127"/>
                    <a:pt x="82133" y="20364"/>
                    <a:pt x="75466" y="24738"/>
                  </a:cubicBezTo>
                  <a:cubicBezTo>
                    <a:pt x="61866" y="33621"/>
                    <a:pt x="49333" y="42915"/>
                    <a:pt x="38666" y="52756"/>
                  </a:cubicBezTo>
                  <a:cubicBezTo>
                    <a:pt x="27733" y="62460"/>
                    <a:pt x="18666" y="72847"/>
                    <a:pt x="12000" y="83507"/>
                  </a:cubicBezTo>
                  <a:cubicBezTo>
                    <a:pt x="5066" y="94305"/>
                    <a:pt x="800" y="105375"/>
                    <a:pt x="0" y="116719"/>
                  </a:cubicBezTo>
                  <a:cubicBezTo>
                    <a:pt x="0" y="116993"/>
                    <a:pt x="0" y="117129"/>
                    <a:pt x="0" y="117403"/>
                  </a:cubicBezTo>
                  <a:cubicBezTo>
                    <a:pt x="533" y="118223"/>
                    <a:pt x="1066" y="119179"/>
                    <a:pt x="1866" y="120000"/>
                  </a:cubicBezTo>
                  <a:cubicBezTo>
                    <a:pt x="1866" y="118906"/>
                    <a:pt x="1866" y="117813"/>
                    <a:pt x="1866" y="11671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Shape 60"/>
            <p:cNvSpPr/>
            <p:nvPr/>
          </p:nvSpPr>
          <p:spPr>
            <a:xfrm>
              <a:off x="694774465" y="2038360781"/>
              <a:ext cx="122112248" cy="1091227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39452"/>
                    <a:pt x="54857" y="80547"/>
                    <a:pt x="89142" y="119999"/>
                  </a:cubicBezTo>
                  <a:cubicBezTo>
                    <a:pt x="120000" y="119999"/>
                    <a:pt x="120000" y="119999"/>
                    <a:pt x="120000" y="119999"/>
                  </a:cubicBezTo>
                  <a:cubicBezTo>
                    <a:pt x="78857" y="80547"/>
                    <a:pt x="37714" y="39452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Shape 61"/>
            <p:cNvSpPr/>
            <p:nvPr/>
          </p:nvSpPr>
          <p:spPr>
            <a:xfrm>
              <a:off x="579680581" y="1659747920"/>
              <a:ext cx="28071681" cy="717437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000" y="110000"/>
                  </a:moveTo>
                  <a:cubicBezTo>
                    <a:pt x="105000" y="115000"/>
                    <a:pt x="120000" y="117500"/>
                    <a:pt x="120000" y="120000"/>
                  </a:cubicBezTo>
                  <a:cubicBezTo>
                    <a:pt x="120000" y="95000"/>
                    <a:pt x="120000" y="72500"/>
                    <a:pt x="120000" y="47500"/>
                  </a:cubicBezTo>
                  <a:cubicBezTo>
                    <a:pt x="75000" y="32500"/>
                    <a:pt x="45000" y="15000"/>
                    <a:pt x="15000" y="0"/>
                  </a:cubicBezTo>
                  <a:cubicBezTo>
                    <a:pt x="0" y="22500"/>
                    <a:pt x="0" y="42500"/>
                    <a:pt x="0" y="65000"/>
                  </a:cubicBezTo>
                  <a:cubicBezTo>
                    <a:pt x="30000" y="80000"/>
                    <a:pt x="75000" y="95000"/>
                    <a:pt x="105000" y="11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Shape 62"/>
            <p:cNvSpPr/>
            <p:nvPr/>
          </p:nvSpPr>
          <p:spPr>
            <a:xfrm>
              <a:off x="640034294" y="1946119059"/>
              <a:ext cx="179658753" cy="2013642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6153" y="16000"/>
                  </a:moveTo>
                  <a:cubicBezTo>
                    <a:pt x="11538" y="10666"/>
                    <a:pt x="4615" y="5333"/>
                    <a:pt x="0" y="0"/>
                  </a:cubicBezTo>
                  <a:cubicBezTo>
                    <a:pt x="6923" y="14222"/>
                    <a:pt x="16153" y="28444"/>
                    <a:pt x="27692" y="42666"/>
                  </a:cubicBezTo>
                  <a:cubicBezTo>
                    <a:pt x="30000" y="47111"/>
                    <a:pt x="32307" y="50666"/>
                    <a:pt x="36923" y="55111"/>
                  </a:cubicBezTo>
                  <a:cubicBezTo>
                    <a:pt x="62307" y="76444"/>
                    <a:pt x="90000" y="98666"/>
                    <a:pt x="117692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4615" y="96888"/>
                    <a:pt x="73846" y="73777"/>
                    <a:pt x="55384" y="49777"/>
                  </a:cubicBezTo>
                  <a:cubicBezTo>
                    <a:pt x="41538" y="38222"/>
                    <a:pt x="30000" y="27555"/>
                    <a:pt x="16153" y="16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3" name="Shape 63"/>
          <p:cNvGrpSpPr/>
          <p:nvPr/>
        </p:nvGrpSpPr>
        <p:grpSpPr>
          <a:xfrm>
            <a:off x="20637" y="0"/>
            <a:ext cx="1952625" cy="6853237"/>
            <a:chOff x="0" y="0"/>
            <a:chExt cx="2147483647" cy="2147483647"/>
          </a:xfrm>
        </p:grpSpPr>
        <p:sp>
          <p:nvSpPr>
            <p:cNvPr id="64" name="Shape 64"/>
            <p:cNvSpPr/>
            <p:nvPr/>
          </p:nvSpPr>
          <p:spPr>
            <a:xfrm>
              <a:off x="0" y="0"/>
              <a:ext cx="450447748" cy="137913454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155" y="27391"/>
                  </a:moveTo>
                  <a:cubicBezTo>
                    <a:pt x="12815" y="37565"/>
                    <a:pt x="19805" y="47869"/>
                    <a:pt x="30291" y="58043"/>
                  </a:cubicBezTo>
                  <a:cubicBezTo>
                    <a:pt x="39611" y="68217"/>
                    <a:pt x="51262" y="78391"/>
                    <a:pt x="66407" y="88565"/>
                  </a:cubicBezTo>
                  <a:cubicBezTo>
                    <a:pt x="80388" y="98739"/>
                    <a:pt x="97864" y="108782"/>
                    <a:pt x="117669" y="118826"/>
                  </a:cubicBezTo>
                  <a:cubicBezTo>
                    <a:pt x="118834" y="119217"/>
                    <a:pt x="120000" y="119608"/>
                    <a:pt x="120000" y="120000"/>
                  </a:cubicBezTo>
                  <a:cubicBezTo>
                    <a:pt x="118834" y="118043"/>
                    <a:pt x="116504" y="115956"/>
                    <a:pt x="115339" y="114000"/>
                  </a:cubicBezTo>
                  <a:cubicBezTo>
                    <a:pt x="115339" y="113608"/>
                    <a:pt x="115339" y="113217"/>
                    <a:pt x="115339" y="112956"/>
                  </a:cubicBezTo>
                  <a:cubicBezTo>
                    <a:pt x="99029" y="104739"/>
                    <a:pt x="85048" y="96652"/>
                    <a:pt x="73398" y="88434"/>
                  </a:cubicBezTo>
                  <a:cubicBezTo>
                    <a:pt x="58252" y="78260"/>
                    <a:pt x="45436" y="68217"/>
                    <a:pt x="34951" y="57913"/>
                  </a:cubicBezTo>
                  <a:cubicBezTo>
                    <a:pt x="24466" y="47739"/>
                    <a:pt x="16310" y="37565"/>
                    <a:pt x="10485" y="27260"/>
                  </a:cubicBezTo>
                  <a:cubicBezTo>
                    <a:pt x="8155" y="22173"/>
                    <a:pt x="5825" y="17086"/>
                    <a:pt x="3495" y="12000"/>
                  </a:cubicBezTo>
                  <a:cubicBezTo>
                    <a:pt x="2330" y="7956"/>
                    <a:pt x="1165" y="4043"/>
                    <a:pt x="11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43"/>
                    <a:pt x="1165" y="7956"/>
                    <a:pt x="1165" y="12000"/>
                  </a:cubicBezTo>
                  <a:cubicBezTo>
                    <a:pt x="3495" y="17086"/>
                    <a:pt x="4660" y="22173"/>
                    <a:pt x="8155" y="2739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Shape 65"/>
            <p:cNvSpPr/>
            <p:nvPr/>
          </p:nvSpPr>
          <p:spPr>
            <a:xfrm>
              <a:off x="476637487" y="1352544587"/>
              <a:ext cx="385849199" cy="4953357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272" y="83272"/>
                  </a:moveTo>
                  <a:cubicBezTo>
                    <a:pt x="87272" y="95636"/>
                    <a:pt x="102272" y="108000"/>
                    <a:pt x="120000" y="120000"/>
                  </a:cubicBezTo>
                  <a:cubicBezTo>
                    <a:pt x="120000" y="117454"/>
                    <a:pt x="120000" y="114545"/>
                    <a:pt x="120000" y="112000"/>
                  </a:cubicBezTo>
                  <a:cubicBezTo>
                    <a:pt x="120000" y="111636"/>
                    <a:pt x="120000" y="110909"/>
                    <a:pt x="120000" y="110545"/>
                  </a:cubicBezTo>
                  <a:cubicBezTo>
                    <a:pt x="107727" y="101090"/>
                    <a:pt x="95454" y="91636"/>
                    <a:pt x="84545" y="82181"/>
                  </a:cubicBezTo>
                  <a:cubicBezTo>
                    <a:pt x="51818" y="55272"/>
                    <a:pt x="23181" y="27636"/>
                    <a:pt x="0" y="0"/>
                  </a:cubicBezTo>
                  <a:cubicBezTo>
                    <a:pt x="2727" y="7636"/>
                    <a:pt x="5454" y="15272"/>
                    <a:pt x="9545" y="22909"/>
                  </a:cubicBezTo>
                  <a:cubicBezTo>
                    <a:pt x="28636" y="43272"/>
                    <a:pt x="49090" y="63272"/>
                    <a:pt x="72272" y="832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Shape 66"/>
            <p:cNvSpPr/>
            <p:nvPr/>
          </p:nvSpPr>
          <p:spPr>
            <a:xfrm>
              <a:off x="892166525" y="1837073128"/>
              <a:ext cx="392832866" cy="3104104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" y="8695"/>
                  </a:moveTo>
                  <a:cubicBezTo>
                    <a:pt x="5333" y="5797"/>
                    <a:pt x="2666" y="2898"/>
                    <a:pt x="0" y="0"/>
                  </a:cubicBezTo>
                  <a:cubicBezTo>
                    <a:pt x="0" y="5217"/>
                    <a:pt x="0" y="11014"/>
                    <a:pt x="1333" y="16811"/>
                  </a:cubicBezTo>
                  <a:cubicBezTo>
                    <a:pt x="18666" y="35942"/>
                    <a:pt x="36000" y="55072"/>
                    <a:pt x="56000" y="73623"/>
                  </a:cubicBezTo>
                  <a:cubicBezTo>
                    <a:pt x="72000" y="89275"/>
                    <a:pt x="89333" y="104927"/>
                    <a:pt x="106666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1333" y="104347"/>
                    <a:pt x="84000" y="88115"/>
                    <a:pt x="66666" y="71304"/>
                  </a:cubicBezTo>
                  <a:cubicBezTo>
                    <a:pt x="45333" y="51014"/>
                    <a:pt x="26666" y="29565"/>
                    <a:pt x="8000" y="86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Shape 67"/>
            <p:cNvSpPr/>
            <p:nvPr/>
          </p:nvSpPr>
          <p:spPr>
            <a:xfrm>
              <a:off x="450448072" y="1367554970"/>
              <a:ext cx="502825373" cy="7006749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391" y="105096"/>
                  </a:moveTo>
                  <a:cubicBezTo>
                    <a:pt x="97043" y="99700"/>
                    <a:pt x="88695" y="94047"/>
                    <a:pt x="81391" y="88394"/>
                  </a:cubicBezTo>
                  <a:cubicBezTo>
                    <a:pt x="59478" y="72205"/>
                    <a:pt x="42782" y="55503"/>
                    <a:pt x="30260" y="38800"/>
                  </a:cubicBezTo>
                  <a:cubicBezTo>
                    <a:pt x="22956" y="30578"/>
                    <a:pt x="17739" y="22098"/>
                    <a:pt x="13565" y="13618"/>
                  </a:cubicBezTo>
                  <a:cubicBezTo>
                    <a:pt x="9391" y="8993"/>
                    <a:pt x="4173" y="4625"/>
                    <a:pt x="0" y="0"/>
                  </a:cubicBezTo>
                  <a:cubicBezTo>
                    <a:pt x="5217" y="13104"/>
                    <a:pt x="12521" y="26209"/>
                    <a:pt x="21913" y="39057"/>
                  </a:cubicBezTo>
                  <a:cubicBezTo>
                    <a:pt x="34434" y="56017"/>
                    <a:pt x="51130" y="72719"/>
                    <a:pt x="72000" y="89164"/>
                  </a:cubicBezTo>
                  <a:cubicBezTo>
                    <a:pt x="82434" y="97130"/>
                    <a:pt x="93913" y="105353"/>
                    <a:pt x="107478" y="113319"/>
                  </a:cubicBezTo>
                  <a:cubicBezTo>
                    <a:pt x="111652" y="115374"/>
                    <a:pt x="115826" y="117687"/>
                    <a:pt x="120000" y="119999"/>
                  </a:cubicBezTo>
                  <a:cubicBezTo>
                    <a:pt x="118956" y="119229"/>
                    <a:pt x="117913" y="118458"/>
                    <a:pt x="116869" y="117687"/>
                  </a:cubicBezTo>
                  <a:cubicBezTo>
                    <a:pt x="112695" y="113576"/>
                    <a:pt x="108521" y="109207"/>
                    <a:pt x="105391" y="1050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Shape 68"/>
            <p:cNvSpPr/>
            <p:nvPr/>
          </p:nvSpPr>
          <p:spPr>
            <a:xfrm>
              <a:off x="401561977" y="403901880"/>
              <a:ext cx="158879408" cy="94864276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6666" y="120000"/>
                  </a:moveTo>
                  <a:cubicBezTo>
                    <a:pt x="50000" y="117725"/>
                    <a:pt x="46666" y="115450"/>
                    <a:pt x="43333" y="113175"/>
                  </a:cubicBezTo>
                  <a:cubicBezTo>
                    <a:pt x="26666" y="100473"/>
                    <a:pt x="16666" y="87962"/>
                    <a:pt x="16666" y="75450"/>
                  </a:cubicBezTo>
                  <a:cubicBezTo>
                    <a:pt x="16666" y="62748"/>
                    <a:pt x="26666" y="50236"/>
                    <a:pt x="43333" y="37535"/>
                  </a:cubicBezTo>
                  <a:cubicBezTo>
                    <a:pt x="50000" y="31279"/>
                    <a:pt x="60000" y="25023"/>
                    <a:pt x="73333" y="18767"/>
                  </a:cubicBezTo>
                  <a:cubicBezTo>
                    <a:pt x="86666" y="12511"/>
                    <a:pt x="100000" y="6255"/>
                    <a:pt x="120000" y="0"/>
                  </a:cubicBezTo>
                  <a:cubicBezTo>
                    <a:pt x="116666" y="0"/>
                    <a:pt x="116666" y="0"/>
                    <a:pt x="116666" y="0"/>
                  </a:cubicBezTo>
                  <a:cubicBezTo>
                    <a:pt x="96666" y="6255"/>
                    <a:pt x="80000" y="12511"/>
                    <a:pt x="66666" y="18767"/>
                  </a:cubicBezTo>
                  <a:cubicBezTo>
                    <a:pt x="53333" y="25023"/>
                    <a:pt x="43333" y="31279"/>
                    <a:pt x="33333" y="37535"/>
                  </a:cubicBezTo>
                  <a:cubicBezTo>
                    <a:pt x="13333" y="50047"/>
                    <a:pt x="3333" y="62748"/>
                    <a:pt x="3333" y="75450"/>
                  </a:cubicBezTo>
                  <a:cubicBezTo>
                    <a:pt x="0" y="87393"/>
                    <a:pt x="6666" y="99526"/>
                    <a:pt x="23333" y="111658"/>
                  </a:cubicBezTo>
                  <a:cubicBezTo>
                    <a:pt x="33333" y="114312"/>
                    <a:pt x="43333" y="117156"/>
                    <a:pt x="53333" y="119810"/>
                  </a:cubicBezTo>
                  <a:cubicBezTo>
                    <a:pt x="53333" y="119810"/>
                    <a:pt x="56666" y="120000"/>
                    <a:pt x="56666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Shape 69"/>
            <p:cNvSpPr/>
            <p:nvPr/>
          </p:nvSpPr>
          <p:spPr>
            <a:xfrm>
              <a:off x="988191794" y="2059223589"/>
              <a:ext cx="122214502" cy="882599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285" y="120000"/>
                  </a:moveTo>
                  <a:cubicBezTo>
                    <a:pt x="119999" y="120000"/>
                    <a:pt x="119999" y="120000"/>
                    <a:pt x="119999" y="120000"/>
                  </a:cubicBezTo>
                  <a:cubicBezTo>
                    <a:pt x="77142" y="81355"/>
                    <a:pt x="38571" y="40677"/>
                    <a:pt x="0" y="0"/>
                  </a:cubicBezTo>
                  <a:cubicBezTo>
                    <a:pt x="25714" y="40677"/>
                    <a:pt x="55714" y="81355"/>
                    <a:pt x="94285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Shape 70"/>
            <p:cNvSpPr/>
            <p:nvPr/>
          </p:nvSpPr>
          <p:spPr>
            <a:xfrm>
              <a:off x="432988832" y="1287100493"/>
              <a:ext cx="75075174" cy="1603088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8235" y="60560"/>
                  </a:moveTo>
                  <a:cubicBezTo>
                    <a:pt x="56470" y="80747"/>
                    <a:pt x="91764" y="99813"/>
                    <a:pt x="120000" y="120000"/>
                  </a:cubicBezTo>
                  <a:cubicBezTo>
                    <a:pt x="98823" y="96448"/>
                    <a:pt x="84705" y="72897"/>
                    <a:pt x="70588" y="49345"/>
                  </a:cubicBezTo>
                  <a:cubicBezTo>
                    <a:pt x="70588" y="49345"/>
                    <a:pt x="63529" y="48224"/>
                    <a:pt x="63529" y="48224"/>
                  </a:cubicBezTo>
                  <a:cubicBezTo>
                    <a:pt x="42352" y="32523"/>
                    <a:pt x="21176" y="15700"/>
                    <a:pt x="0" y="0"/>
                  </a:cubicBezTo>
                  <a:cubicBezTo>
                    <a:pt x="0" y="2242"/>
                    <a:pt x="0" y="5607"/>
                    <a:pt x="0" y="8971"/>
                  </a:cubicBezTo>
                  <a:cubicBezTo>
                    <a:pt x="7058" y="25794"/>
                    <a:pt x="21176" y="43738"/>
                    <a:pt x="28235" y="605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Shape 71"/>
            <p:cNvSpPr/>
            <p:nvPr/>
          </p:nvSpPr>
          <p:spPr>
            <a:xfrm>
              <a:off x="862485484" y="985696199"/>
              <a:ext cx="1284998162" cy="85137681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65" y="116830"/>
                  </a:moveTo>
                  <a:cubicBezTo>
                    <a:pt x="3673" y="105845"/>
                    <a:pt x="7755" y="94647"/>
                    <a:pt x="14285" y="83873"/>
                  </a:cubicBezTo>
                  <a:cubicBezTo>
                    <a:pt x="20816" y="73309"/>
                    <a:pt x="29795" y="62957"/>
                    <a:pt x="40408" y="53239"/>
                  </a:cubicBezTo>
                  <a:cubicBezTo>
                    <a:pt x="50612" y="43309"/>
                    <a:pt x="62857" y="34014"/>
                    <a:pt x="76326" y="25140"/>
                  </a:cubicBezTo>
                  <a:cubicBezTo>
                    <a:pt x="82857" y="20704"/>
                    <a:pt x="89795" y="16267"/>
                    <a:pt x="97142" y="12253"/>
                  </a:cubicBezTo>
                  <a:cubicBezTo>
                    <a:pt x="100816" y="10140"/>
                    <a:pt x="104489" y="8028"/>
                    <a:pt x="108163" y="5915"/>
                  </a:cubicBezTo>
                  <a:cubicBezTo>
                    <a:pt x="111836" y="4014"/>
                    <a:pt x="115918" y="1901"/>
                    <a:pt x="120000" y="0"/>
                  </a:cubicBezTo>
                  <a:cubicBezTo>
                    <a:pt x="119591" y="0"/>
                    <a:pt x="119591" y="0"/>
                    <a:pt x="119591" y="0"/>
                  </a:cubicBezTo>
                  <a:cubicBezTo>
                    <a:pt x="115510" y="1901"/>
                    <a:pt x="111428" y="3802"/>
                    <a:pt x="107755" y="5704"/>
                  </a:cubicBezTo>
                  <a:cubicBezTo>
                    <a:pt x="104081" y="7816"/>
                    <a:pt x="100408" y="9929"/>
                    <a:pt x="96734" y="11830"/>
                  </a:cubicBezTo>
                  <a:cubicBezTo>
                    <a:pt x="88979" y="16056"/>
                    <a:pt x="82040" y="20281"/>
                    <a:pt x="75510" y="24718"/>
                  </a:cubicBezTo>
                  <a:cubicBezTo>
                    <a:pt x="61632" y="33591"/>
                    <a:pt x="49387" y="42887"/>
                    <a:pt x="38775" y="52605"/>
                  </a:cubicBezTo>
                  <a:cubicBezTo>
                    <a:pt x="27755" y="62535"/>
                    <a:pt x="18775" y="72887"/>
                    <a:pt x="12244" y="83661"/>
                  </a:cubicBezTo>
                  <a:cubicBezTo>
                    <a:pt x="5306" y="94014"/>
                    <a:pt x="1224" y="105000"/>
                    <a:pt x="0" y="115985"/>
                  </a:cubicBezTo>
                  <a:cubicBezTo>
                    <a:pt x="1224" y="117253"/>
                    <a:pt x="2040" y="118521"/>
                    <a:pt x="2857" y="120000"/>
                  </a:cubicBezTo>
                  <a:cubicBezTo>
                    <a:pt x="2857" y="118943"/>
                    <a:pt x="2857" y="117887"/>
                    <a:pt x="3265" y="11683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Shape 72"/>
            <p:cNvSpPr/>
            <p:nvPr/>
          </p:nvSpPr>
          <p:spPr>
            <a:xfrm>
              <a:off x="953273313" y="2068229513"/>
              <a:ext cx="109993601" cy="7925369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40754"/>
                    <a:pt x="57600" y="81509"/>
                    <a:pt x="91200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6800" y="81509"/>
                    <a:pt x="38400" y="40754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Shape 73"/>
            <p:cNvSpPr/>
            <p:nvPr/>
          </p:nvSpPr>
          <p:spPr>
            <a:xfrm>
              <a:off x="862485484" y="1847880352"/>
              <a:ext cx="125706343" cy="21134318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25531"/>
                    <a:pt x="8275" y="51063"/>
                    <a:pt x="28965" y="75744"/>
                  </a:cubicBezTo>
                  <a:cubicBezTo>
                    <a:pt x="45517" y="83404"/>
                    <a:pt x="57931" y="91914"/>
                    <a:pt x="74482" y="99574"/>
                  </a:cubicBezTo>
                  <a:cubicBezTo>
                    <a:pt x="91034" y="106382"/>
                    <a:pt x="103448" y="113191"/>
                    <a:pt x="120000" y="120000"/>
                  </a:cubicBezTo>
                  <a:cubicBezTo>
                    <a:pt x="115862" y="118297"/>
                    <a:pt x="115862" y="116595"/>
                    <a:pt x="111724" y="114893"/>
                  </a:cubicBezTo>
                  <a:cubicBezTo>
                    <a:pt x="66206" y="83404"/>
                    <a:pt x="41379" y="51063"/>
                    <a:pt x="33103" y="18723"/>
                  </a:cubicBezTo>
                  <a:cubicBezTo>
                    <a:pt x="28965" y="15319"/>
                    <a:pt x="20689" y="12765"/>
                    <a:pt x="16551" y="9361"/>
                  </a:cubicBezTo>
                  <a:cubicBezTo>
                    <a:pt x="8275" y="5957"/>
                    <a:pt x="4137" y="255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Shape 74"/>
            <p:cNvSpPr/>
            <p:nvPr/>
          </p:nvSpPr>
          <p:spPr>
            <a:xfrm>
              <a:off x="862485484" y="1808853662"/>
              <a:ext cx="34918430" cy="714485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5000"/>
                  </a:moveTo>
                  <a:cubicBezTo>
                    <a:pt x="15000" y="72500"/>
                    <a:pt x="30000" y="82500"/>
                    <a:pt x="60000" y="92500"/>
                  </a:cubicBezTo>
                  <a:cubicBezTo>
                    <a:pt x="75000" y="102500"/>
                    <a:pt x="105000" y="110000"/>
                    <a:pt x="120000" y="120000"/>
                  </a:cubicBezTo>
                  <a:cubicBezTo>
                    <a:pt x="105000" y="95000"/>
                    <a:pt x="105000" y="70000"/>
                    <a:pt x="105000" y="47500"/>
                  </a:cubicBezTo>
                  <a:cubicBezTo>
                    <a:pt x="75000" y="30000"/>
                    <a:pt x="45000" y="15000"/>
                    <a:pt x="0" y="0"/>
                  </a:cubicBezTo>
                  <a:cubicBezTo>
                    <a:pt x="0" y="2500"/>
                    <a:pt x="0" y="7500"/>
                    <a:pt x="0" y="10000"/>
                  </a:cubicBezTo>
                  <a:cubicBezTo>
                    <a:pt x="0" y="27500"/>
                    <a:pt x="0" y="47500"/>
                    <a:pt x="0" y="65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Shape 75"/>
            <p:cNvSpPr/>
            <p:nvPr/>
          </p:nvSpPr>
          <p:spPr>
            <a:xfrm>
              <a:off x="892166525" y="1981170781"/>
              <a:ext cx="192051363" cy="1663128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0000" y="30270"/>
                  </a:moveTo>
                  <a:cubicBezTo>
                    <a:pt x="19090" y="20540"/>
                    <a:pt x="10909" y="9729"/>
                    <a:pt x="0" y="0"/>
                  </a:cubicBezTo>
                  <a:cubicBezTo>
                    <a:pt x="8181" y="17297"/>
                    <a:pt x="19090" y="35675"/>
                    <a:pt x="30000" y="52972"/>
                  </a:cubicBezTo>
                  <a:cubicBezTo>
                    <a:pt x="32727" y="56216"/>
                    <a:pt x="35454" y="59459"/>
                    <a:pt x="38181" y="62702"/>
                  </a:cubicBezTo>
                  <a:cubicBezTo>
                    <a:pt x="60000" y="82162"/>
                    <a:pt x="81818" y="101621"/>
                    <a:pt x="106363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5454" y="99459"/>
                    <a:pt x="76363" y="77837"/>
                    <a:pt x="60000" y="56216"/>
                  </a:cubicBezTo>
                  <a:cubicBezTo>
                    <a:pt x="49090" y="47567"/>
                    <a:pt x="40909" y="38918"/>
                    <a:pt x="30000" y="3027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6" name="Shape 76"/>
          <p:cNvSpPr/>
          <p:nvPr/>
        </p:nvSpPr>
        <p:spPr>
          <a:xfrm>
            <a:off x="0" y="0"/>
            <a:ext cx="182561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1944686" y="623887"/>
            <a:ext cx="6589711" cy="1281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1943100" y="2133600"/>
            <a:ext cx="6591299" cy="38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6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4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dt" idx="10"/>
          </p:nvPr>
        </p:nvSpPr>
        <p:spPr>
          <a:xfrm>
            <a:off x="7772400" y="6135687"/>
            <a:ext cx="766762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ftr" idx="11"/>
          </p:nvPr>
        </p:nvSpPr>
        <p:spPr>
          <a:xfrm>
            <a:off x="1943100" y="6135687"/>
            <a:ext cx="571658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sldNum" idx="12"/>
          </p:nvPr>
        </p:nvSpPr>
        <p:spPr>
          <a:xfrm>
            <a:off x="511175" y="787400"/>
            <a:ext cx="58578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2000" b="0" i="0" u="non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EFFFF"/>
                </a:buClr>
                <a:buSzPct val="25000"/>
                <a:buFont typeface="Arial"/>
                <a:buNone/>
              </a:pPr>
              <a:t>‹#›</a:t>
            </a:fld>
            <a:endParaRPr lang="en-US" sz="2000" b="0" i="0" u="none">
              <a:solidFill>
                <a:srgbClr val="FE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Shape 83"/>
          <p:cNvGrpSpPr/>
          <p:nvPr/>
        </p:nvGrpSpPr>
        <p:grpSpPr>
          <a:xfrm>
            <a:off x="0" y="228599"/>
            <a:ext cx="1981200" cy="6638925"/>
            <a:chOff x="0" y="0"/>
            <a:chExt cx="2147483647" cy="2147483647"/>
          </a:xfrm>
        </p:grpSpPr>
        <p:sp>
          <p:nvSpPr>
            <p:cNvPr id="84" name="Shape 84"/>
            <p:cNvSpPr/>
            <p:nvPr/>
          </p:nvSpPr>
          <p:spPr>
            <a:xfrm>
              <a:off x="0" y="759034820"/>
              <a:ext cx="75793537" cy="2025700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cubicBezTo>
                    <a:pt x="109090" y="103235"/>
                    <a:pt x="103636" y="87352"/>
                    <a:pt x="92727" y="70588"/>
                  </a:cubicBezTo>
                  <a:cubicBezTo>
                    <a:pt x="60000" y="47647"/>
                    <a:pt x="32727" y="23823"/>
                    <a:pt x="0" y="0"/>
                  </a:cubicBezTo>
                  <a:cubicBezTo>
                    <a:pt x="0" y="30882"/>
                    <a:pt x="0" y="30882"/>
                    <a:pt x="0" y="30882"/>
                  </a:cubicBezTo>
                  <a:cubicBezTo>
                    <a:pt x="32727" y="56470"/>
                    <a:pt x="70909" y="82941"/>
                    <a:pt x="109090" y="109411"/>
                  </a:cubicBezTo>
                  <a:cubicBezTo>
                    <a:pt x="109090" y="112941"/>
                    <a:pt x="114545" y="116470"/>
                    <a:pt x="12000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Shape 85"/>
            <p:cNvSpPr/>
            <p:nvPr/>
          </p:nvSpPr>
          <p:spPr>
            <a:xfrm>
              <a:off x="96847754" y="947135552"/>
              <a:ext cx="487044128" cy="7511971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714" y="83333"/>
                  </a:moveTo>
                  <a:cubicBezTo>
                    <a:pt x="88285" y="95714"/>
                    <a:pt x="102857" y="107857"/>
                    <a:pt x="119142" y="120000"/>
                  </a:cubicBezTo>
                  <a:cubicBezTo>
                    <a:pt x="119142" y="117857"/>
                    <a:pt x="119142" y="115952"/>
                    <a:pt x="120000" y="113809"/>
                  </a:cubicBezTo>
                  <a:cubicBezTo>
                    <a:pt x="106285" y="103571"/>
                    <a:pt x="93428" y="93095"/>
                    <a:pt x="81428" y="82619"/>
                  </a:cubicBezTo>
                  <a:cubicBezTo>
                    <a:pt x="49714" y="55476"/>
                    <a:pt x="23142" y="27857"/>
                    <a:pt x="0" y="0"/>
                  </a:cubicBezTo>
                  <a:cubicBezTo>
                    <a:pt x="1714" y="4761"/>
                    <a:pt x="3428" y="9761"/>
                    <a:pt x="5142" y="14523"/>
                  </a:cubicBezTo>
                  <a:cubicBezTo>
                    <a:pt x="25714" y="37619"/>
                    <a:pt x="48000" y="60714"/>
                    <a:pt x="73714" y="83333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Shape 86"/>
            <p:cNvSpPr/>
            <p:nvPr/>
          </p:nvSpPr>
          <p:spPr>
            <a:xfrm>
              <a:off x="607752303" y="1688083379"/>
              <a:ext cx="458972423" cy="45939983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72" y="8571"/>
                  </a:moveTo>
                  <a:cubicBezTo>
                    <a:pt x="4545" y="5844"/>
                    <a:pt x="1818" y="3116"/>
                    <a:pt x="0" y="0"/>
                  </a:cubicBezTo>
                  <a:cubicBezTo>
                    <a:pt x="0" y="3896"/>
                    <a:pt x="0" y="7402"/>
                    <a:pt x="0" y="11298"/>
                  </a:cubicBezTo>
                  <a:cubicBezTo>
                    <a:pt x="19090" y="33116"/>
                    <a:pt x="40000" y="54545"/>
                    <a:pt x="61818" y="75584"/>
                  </a:cubicBezTo>
                  <a:cubicBezTo>
                    <a:pt x="77272" y="90389"/>
                    <a:pt x="94545" y="105194"/>
                    <a:pt x="111818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2727" y="104805"/>
                    <a:pt x="85454" y="89610"/>
                    <a:pt x="70000" y="74025"/>
                  </a:cubicBezTo>
                  <a:cubicBezTo>
                    <a:pt x="47272" y="52597"/>
                    <a:pt x="26363" y="30779"/>
                    <a:pt x="7272" y="8571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Shape 87"/>
            <p:cNvSpPr/>
            <p:nvPr/>
          </p:nvSpPr>
          <p:spPr>
            <a:xfrm>
              <a:off x="722846188" y="2029920504"/>
              <a:ext cx="129129728" cy="11756314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810" y="120000"/>
                  </a:move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7837" y="80506"/>
                    <a:pt x="38918" y="41012"/>
                    <a:pt x="0" y="0"/>
                  </a:cubicBezTo>
                  <a:cubicBezTo>
                    <a:pt x="25945" y="41012"/>
                    <a:pt x="55135" y="80506"/>
                    <a:pt x="9081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Shape 88"/>
            <p:cNvSpPr/>
            <p:nvPr/>
          </p:nvSpPr>
          <p:spPr>
            <a:xfrm>
              <a:off x="75793517" y="961604802"/>
              <a:ext cx="618980991" cy="107675603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9213" y="109695"/>
                  </a:moveTo>
                  <a:cubicBezTo>
                    <a:pt x="97752" y="102714"/>
                    <a:pt x="87640" y="95734"/>
                    <a:pt x="78202" y="88753"/>
                  </a:cubicBezTo>
                  <a:cubicBezTo>
                    <a:pt x="56629" y="72631"/>
                    <a:pt x="39775" y="56011"/>
                    <a:pt x="26966" y="39224"/>
                  </a:cubicBezTo>
                  <a:cubicBezTo>
                    <a:pt x="19550" y="29085"/>
                    <a:pt x="13483" y="18781"/>
                    <a:pt x="8089" y="8476"/>
                  </a:cubicBezTo>
                  <a:cubicBezTo>
                    <a:pt x="5393" y="5650"/>
                    <a:pt x="2696" y="2825"/>
                    <a:pt x="0" y="0"/>
                  </a:cubicBezTo>
                  <a:cubicBezTo>
                    <a:pt x="5393" y="13130"/>
                    <a:pt x="12808" y="26426"/>
                    <a:pt x="22247" y="39390"/>
                  </a:cubicBezTo>
                  <a:cubicBezTo>
                    <a:pt x="34382" y="56343"/>
                    <a:pt x="51235" y="72963"/>
                    <a:pt x="72134" y="89252"/>
                  </a:cubicBezTo>
                  <a:cubicBezTo>
                    <a:pt x="82921" y="97396"/>
                    <a:pt x="95056" y="105373"/>
                    <a:pt x="107865" y="113185"/>
                  </a:cubicBezTo>
                  <a:cubicBezTo>
                    <a:pt x="111910" y="115512"/>
                    <a:pt x="115955" y="117673"/>
                    <a:pt x="120000" y="120000"/>
                  </a:cubicBezTo>
                  <a:cubicBezTo>
                    <a:pt x="118651" y="119168"/>
                    <a:pt x="117977" y="118504"/>
                    <a:pt x="117303" y="117673"/>
                  </a:cubicBezTo>
                  <a:cubicBezTo>
                    <a:pt x="113932" y="115013"/>
                    <a:pt x="111235" y="112354"/>
                    <a:pt x="109213" y="109695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Shape 89"/>
            <p:cNvSpPr/>
            <p:nvPr/>
          </p:nvSpPr>
          <p:spPr>
            <a:xfrm>
              <a:off x="16843078" y="0"/>
              <a:ext cx="80004730" cy="9471355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391" y="109039"/>
                  </a:moveTo>
                  <a:cubicBezTo>
                    <a:pt x="62608" y="109795"/>
                    <a:pt x="62608" y="110551"/>
                    <a:pt x="62608" y="111307"/>
                  </a:cubicBezTo>
                  <a:cubicBezTo>
                    <a:pt x="78260" y="113952"/>
                    <a:pt x="99130" y="116598"/>
                    <a:pt x="114782" y="119433"/>
                  </a:cubicBezTo>
                  <a:cubicBezTo>
                    <a:pt x="114782" y="119622"/>
                    <a:pt x="114782" y="119811"/>
                    <a:pt x="120000" y="120000"/>
                  </a:cubicBezTo>
                  <a:cubicBezTo>
                    <a:pt x="109565" y="116220"/>
                    <a:pt x="99130" y="112629"/>
                    <a:pt x="88695" y="108850"/>
                  </a:cubicBezTo>
                  <a:cubicBezTo>
                    <a:pt x="46956" y="89574"/>
                    <a:pt x="26086" y="70299"/>
                    <a:pt x="26086" y="50834"/>
                  </a:cubicBezTo>
                  <a:cubicBezTo>
                    <a:pt x="31304" y="33826"/>
                    <a:pt x="46956" y="17007"/>
                    <a:pt x="78260" y="0"/>
                  </a:cubicBezTo>
                  <a:cubicBezTo>
                    <a:pt x="62608" y="0"/>
                    <a:pt x="62608" y="0"/>
                    <a:pt x="62608" y="0"/>
                  </a:cubicBezTo>
                  <a:cubicBezTo>
                    <a:pt x="26086" y="16818"/>
                    <a:pt x="10434" y="33826"/>
                    <a:pt x="5217" y="50834"/>
                  </a:cubicBezTo>
                  <a:cubicBezTo>
                    <a:pt x="0" y="70299"/>
                    <a:pt x="15652" y="89574"/>
                    <a:pt x="57391" y="10903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Shape 90"/>
            <p:cNvSpPr/>
            <p:nvPr/>
          </p:nvSpPr>
          <p:spPr>
            <a:xfrm>
              <a:off x="58950439" y="878406398"/>
              <a:ext cx="58950531" cy="1597652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14117" y="21308"/>
                    <a:pt x="21176" y="41495"/>
                    <a:pt x="35294" y="62803"/>
                  </a:cubicBezTo>
                  <a:cubicBezTo>
                    <a:pt x="63529" y="81869"/>
                    <a:pt x="91764" y="100934"/>
                    <a:pt x="120000" y="120000"/>
                  </a:cubicBezTo>
                  <a:cubicBezTo>
                    <a:pt x="105882" y="97570"/>
                    <a:pt x="91764" y="74018"/>
                    <a:pt x="77647" y="51588"/>
                  </a:cubicBezTo>
                  <a:cubicBezTo>
                    <a:pt x="70588" y="50467"/>
                    <a:pt x="70588" y="49345"/>
                    <a:pt x="70588" y="48224"/>
                  </a:cubicBezTo>
                  <a:cubicBezTo>
                    <a:pt x="49411" y="31401"/>
                    <a:pt x="21176" y="15700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Shape 91"/>
            <p:cNvSpPr/>
            <p:nvPr/>
          </p:nvSpPr>
          <p:spPr>
            <a:xfrm>
              <a:off x="579680581" y="1698332587"/>
              <a:ext cx="143165568" cy="3315878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16756"/>
                    <a:pt x="5853" y="33513"/>
                    <a:pt x="14634" y="50270"/>
                  </a:cubicBezTo>
                  <a:cubicBezTo>
                    <a:pt x="23414" y="63243"/>
                    <a:pt x="35121" y="76756"/>
                    <a:pt x="49756" y="89729"/>
                  </a:cubicBezTo>
                  <a:cubicBezTo>
                    <a:pt x="55609" y="92972"/>
                    <a:pt x="64390" y="96216"/>
                    <a:pt x="70243" y="99459"/>
                  </a:cubicBezTo>
                  <a:cubicBezTo>
                    <a:pt x="87804" y="106486"/>
                    <a:pt x="102439" y="112972"/>
                    <a:pt x="120000" y="120000"/>
                  </a:cubicBezTo>
                  <a:cubicBezTo>
                    <a:pt x="117073" y="118378"/>
                    <a:pt x="114146" y="116216"/>
                    <a:pt x="111219" y="114594"/>
                  </a:cubicBezTo>
                  <a:cubicBezTo>
                    <a:pt x="76097" y="92972"/>
                    <a:pt x="52682" y="71351"/>
                    <a:pt x="38048" y="49729"/>
                  </a:cubicBezTo>
                  <a:cubicBezTo>
                    <a:pt x="32195" y="36756"/>
                    <a:pt x="26341" y="24324"/>
                    <a:pt x="23414" y="11891"/>
                  </a:cubicBezTo>
                  <a:cubicBezTo>
                    <a:pt x="23414" y="11351"/>
                    <a:pt x="20487" y="10810"/>
                    <a:pt x="20487" y="9729"/>
                  </a:cubicBezTo>
                  <a:cubicBezTo>
                    <a:pt x="14634" y="6486"/>
                    <a:pt x="5853" y="3243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Shape 92"/>
            <p:cNvSpPr/>
            <p:nvPr/>
          </p:nvSpPr>
          <p:spPr>
            <a:xfrm>
              <a:off x="583891072" y="378612980"/>
              <a:ext cx="1563592574" cy="13094704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866" y="116719"/>
                  </a:moveTo>
                  <a:cubicBezTo>
                    <a:pt x="2666" y="105512"/>
                    <a:pt x="6933" y="94441"/>
                    <a:pt x="13333" y="83781"/>
                  </a:cubicBezTo>
                  <a:cubicBezTo>
                    <a:pt x="20000" y="73120"/>
                    <a:pt x="29066" y="62870"/>
                    <a:pt x="39733" y="53029"/>
                  </a:cubicBezTo>
                  <a:cubicBezTo>
                    <a:pt x="50400" y="43189"/>
                    <a:pt x="62666" y="33895"/>
                    <a:pt x="76000" y="25011"/>
                  </a:cubicBezTo>
                  <a:cubicBezTo>
                    <a:pt x="82666" y="20637"/>
                    <a:pt x="89866" y="16264"/>
                    <a:pt x="97066" y="12164"/>
                  </a:cubicBezTo>
                  <a:cubicBezTo>
                    <a:pt x="100800" y="10113"/>
                    <a:pt x="104533" y="7927"/>
                    <a:pt x="108266" y="6013"/>
                  </a:cubicBezTo>
                  <a:cubicBezTo>
                    <a:pt x="112266" y="3963"/>
                    <a:pt x="116000" y="2050"/>
                    <a:pt x="120000" y="136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115733" y="1913"/>
                    <a:pt x="112000" y="3826"/>
                    <a:pt x="108000" y="5876"/>
                  </a:cubicBezTo>
                  <a:cubicBezTo>
                    <a:pt x="104266" y="7790"/>
                    <a:pt x="100533" y="9840"/>
                    <a:pt x="96800" y="12027"/>
                  </a:cubicBezTo>
                  <a:cubicBezTo>
                    <a:pt x="89333" y="16127"/>
                    <a:pt x="82133" y="20364"/>
                    <a:pt x="75466" y="24738"/>
                  </a:cubicBezTo>
                  <a:cubicBezTo>
                    <a:pt x="61866" y="33621"/>
                    <a:pt x="49333" y="42915"/>
                    <a:pt x="38666" y="52756"/>
                  </a:cubicBezTo>
                  <a:cubicBezTo>
                    <a:pt x="27733" y="62460"/>
                    <a:pt x="18666" y="72847"/>
                    <a:pt x="12000" y="83507"/>
                  </a:cubicBezTo>
                  <a:cubicBezTo>
                    <a:pt x="5066" y="94305"/>
                    <a:pt x="800" y="105375"/>
                    <a:pt x="0" y="116719"/>
                  </a:cubicBezTo>
                  <a:cubicBezTo>
                    <a:pt x="0" y="116993"/>
                    <a:pt x="0" y="117129"/>
                    <a:pt x="0" y="117403"/>
                  </a:cubicBezTo>
                  <a:cubicBezTo>
                    <a:pt x="533" y="118223"/>
                    <a:pt x="1066" y="119179"/>
                    <a:pt x="1866" y="120000"/>
                  </a:cubicBezTo>
                  <a:cubicBezTo>
                    <a:pt x="1866" y="118906"/>
                    <a:pt x="1866" y="117813"/>
                    <a:pt x="1866" y="11671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Shape 93"/>
            <p:cNvSpPr/>
            <p:nvPr/>
          </p:nvSpPr>
          <p:spPr>
            <a:xfrm>
              <a:off x="694774465" y="2038360781"/>
              <a:ext cx="122112248" cy="1091227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39452"/>
                    <a:pt x="54857" y="80547"/>
                    <a:pt x="89142" y="119999"/>
                  </a:cubicBezTo>
                  <a:cubicBezTo>
                    <a:pt x="120000" y="119999"/>
                    <a:pt x="120000" y="119999"/>
                    <a:pt x="120000" y="119999"/>
                  </a:cubicBezTo>
                  <a:cubicBezTo>
                    <a:pt x="78857" y="80547"/>
                    <a:pt x="37714" y="39452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Shape 94"/>
            <p:cNvSpPr/>
            <p:nvPr/>
          </p:nvSpPr>
          <p:spPr>
            <a:xfrm>
              <a:off x="579680581" y="1659747920"/>
              <a:ext cx="28071681" cy="717437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000" y="110000"/>
                  </a:moveTo>
                  <a:cubicBezTo>
                    <a:pt x="105000" y="115000"/>
                    <a:pt x="120000" y="117500"/>
                    <a:pt x="120000" y="120000"/>
                  </a:cubicBezTo>
                  <a:cubicBezTo>
                    <a:pt x="120000" y="95000"/>
                    <a:pt x="120000" y="72500"/>
                    <a:pt x="120000" y="47500"/>
                  </a:cubicBezTo>
                  <a:cubicBezTo>
                    <a:pt x="75000" y="32500"/>
                    <a:pt x="45000" y="15000"/>
                    <a:pt x="15000" y="0"/>
                  </a:cubicBezTo>
                  <a:cubicBezTo>
                    <a:pt x="0" y="22500"/>
                    <a:pt x="0" y="42500"/>
                    <a:pt x="0" y="65000"/>
                  </a:cubicBezTo>
                  <a:cubicBezTo>
                    <a:pt x="30000" y="80000"/>
                    <a:pt x="75000" y="95000"/>
                    <a:pt x="105000" y="11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Shape 95"/>
            <p:cNvSpPr/>
            <p:nvPr/>
          </p:nvSpPr>
          <p:spPr>
            <a:xfrm>
              <a:off x="640034294" y="1946119059"/>
              <a:ext cx="179658753" cy="2013642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6153" y="16000"/>
                  </a:moveTo>
                  <a:cubicBezTo>
                    <a:pt x="11538" y="10666"/>
                    <a:pt x="4615" y="5333"/>
                    <a:pt x="0" y="0"/>
                  </a:cubicBezTo>
                  <a:cubicBezTo>
                    <a:pt x="6923" y="14222"/>
                    <a:pt x="16153" y="28444"/>
                    <a:pt x="27692" y="42666"/>
                  </a:cubicBezTo>
                  <a:cubicBezTo>
                    <a:pt x="30000" y="47111"/>
                    <a:pt x="32307" y="50666"/>
                    <a:pt x="36923" y="55111"/>
                  </a:cubicBezTo>
                  <a:cubicBezTo>
                    <a:pt x="62307" y="76444"/>
                    <a:pt x="90000" y="98666"/>
                    <a:pt x="117692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4615" y="96888"/>
                    <a:pt x="73846" y="73777"/>
                    <a:pt x="55384" y="49777"/>
                  </a:cubicBezTo>
                  <a:cubicBezTo>
                    <a:pt x="41538" y="38222"/>
                    <a:pt x="30000" y="27555"/>
                    <a:pt x="16153" y="16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6" name="Shape 96"/>
          <p:cNvGrpSpPr/>
          <p:nvPr/>
        </p:nvGrpSpPr>
        <p:grpSpPr>
          <a:xfrm>
            <a:off x="20637" y="0"/>
            <a:ext cx="1952625" cy="6853237"/>
            <a:chOff x="0" y="0"/>
            <a:chExt cx="2147483647" cy="2147483647"/>
          </a:xfrm>
        </p:grpSpPr>
        <p:sp>
          <p:nvSpPr>
            <p:cNvPr id="97" name="Shape 97"/>
            <p:cNvSpPr/>
            <p:nvPr/>
          </p:nvSpPr>
          <p:spPr>
            <a:xfrm>
              <a:off x="0" y="0"/>
              <a:ext cx="450447748" cy="137913454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155" y="27391"/>
                  </a:moveTo>
                  <a:cubicBezTo>
                    <a:pt x="12815" y="37565"/>
                    <a:pt x="19805" y="47869"/>
                    <a:pt x="30291" y="58043"/>
                  </a:cubicBezTo>
                  <a:cubicBezTo>
                    <a:pt x="39611" y="68217"/>
                    <a:pt x="51262" y="78391"/>
                    <a:pt x="66407" y="88565"/>
                  </a:cubicBezTo>
                  <a:cubicBezTo>
                    <a:pt x="80388" y="98739"/>
                    <a:pt x="97864" y="108782"/>
                    <a:pt x="117669" y="118826"/>
                  </a:cubicBezTo>
                  <a:cubicBezTo>
                    <a:pt x="118834" y="119217"/>
                    <a:pt x="120000" y="119608"/>
                    <a:pt x="120000" y="120000"/>
                  </a:cubicBezTo>
                  <a:cubicBezTo>
                    <a:pt x="118834" y="118043"/>
                    <a:pt x="116504" y="115956"/>
                    <a:pt x="115339" y="114000"/>
                  </a:cubicBezTo>
                  <a:cubicBezTo>
                    <a:pt x="115339" y="113608"/>
                    <a:pt x="115339" y="113217"/>
                    <a:pt x="115339" y="112956"/>
                  </a:cubicBezTo>
                  <a:cubicBezTo>
                    <a:pt x="99029" y="104739"/>
                    <a:pt x="85048" y="96652"/>
                    <a:pt x="73398" y="88434"/>
                  </a:cubicBezTo>
                  <a:cubicBezTo>
                    <a:pt x="58252" y="78260"/>
                    <a:pt x="45436" y="68217"/>
                    <a:pt x="34951" y="57913"/>
                  </a:cubicBezTo>
                  <a:cubicBezTo>
                    <a:pt x="24466" y="47739"/>
                    <a:pt x="16310" y="37565"/>
                    <a:pt x="10485" y="27260"/>
                  </a:cubicBezTo>
                  <a:cubicBezTo>
                    <a:pt x="8155" y="22173"/>
                    <a:pt x="5825" y="17086"/>
                    <a:pt x="3495" y="12000"/>
                  </a:cubicBezTo>
                  <a:cubicBezTo>
                    <a:pt x="2330" y="7956"/>
                    <a:pt x="1165" y="4043"/>
                    <a:pt x="11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43"/>
                    <a:pt x="1165" y="7956"/>
                    <a:pt x="1165" y="12000"/>
                  </a:cubicBezTo>
                  <a:cubicBezTo>
                    <a:pt x="3495" y="17086"/>
                    <a:pt x="4660" y="22173"/>
                    <a:pt x="8155" y="2739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Shape 98"/>
            <p:cNvSpPr/>
            <p:nvPr/>
          </p:nvSpPr>
          <p:spPr>
            <a:xfrm>
              <a:off x="476637487" y="1352544587"/>
              <a:ext cx="385849199" cy="4953357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272" y="83272"/>
                  </a:moveTo>
                  <a:cubicBezTo>
                    <a:pt x="87272" y="95636"/>
                    <a:pt x="102272" y="108000"/>
                    <a:pt x="120000" y="120000"/>
                  </a:cubicBezTo>
                  <a:cubicBezTo>
                    <a:pt x="120000" y="117454"/>
                    <a:pt x="120000" y="114545"/>
                    <a:pt x="120000" y="112000"/>
                  </a:cubicBezTo>
                  <a:cubicBezTo>
                    <a:pt x="120000" y="111636"/>
                    <a:pt x="120000" y="110909"/>
                    <a:pt x="120000" y="110545"/>
                  </a:cubicBezTo>
                  <a:cubicBezTo>
                    <a:pt x="107727" y="101090"/>
                    <a:pt x="95454" y="91636"/>
                    <a:pt x="84545" y="82181"/>
                  </a:cubicBezTo>
                  <a:cubicBezTo>
                    <a:pt x="51818" y="55272"/>
                    <a:pt x="23181" y="27636"/>
                    <a:pt x="0" y="0"/>
                  </a:cubicBezTo>
                  <a:cubicBezTo>
                    <a:pt x="2727" y="7636"/>
                    <a:pt x="5454" y="15272"/>
                    <a:pt x="9545" y="22909"/>
                  </a:cubicBezTo>
                  <a:cubicBezTo>
                    <a:pt x="28636" y="43272"/>
                    <a:pt x="49090" y="63272"/>
                    <a:pt x="72272" y="832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Shape 99"/>
            <p:cNvSpPr/>
            <p:nvPr/>
          </p:nvSpPr>
          <p:spPr>
            <a:xfrm>
              <a:off x="892166525" y="1837073128"/>
              <a:ext cx="392832866" cy="3104104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" y="8695"/>
                  </a:moveTo>
                  <a:cubicBezTo>
                    <a:pt x="5333" y="5797"/>
                    <a:pt x="2666" y="2898"/>
                    <a:pt x="0" y="0"/>
                  </a:cubicBezTo>
                  <a:cubicBezTo>
                    <a:pt x="0" y="5217"/>
                    <a:pt x="0" y="11014"/>
                    <a:pt x="1333" y="16811"/>
                  </a:cubicBezTo>
                  <a:cubicBezTo>
                    <a:pt x="18666" y="35942"/>
                    <a:pt x="36000" y="55072"/>
                    <a:pt x="56000" y="73623"/>
                  </a:cubicBezTo>
                  <a:cubicBezTo>
                    <a:pt x="72000" y="89275"/>
                    <a:pt x="89333" y="104927"/>
                    <a:pt x="106666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1333" y="104347"/>
                    <a:pt x="84000" y="88115"/>
                    <a:pt x="66666" y="71304"/>
                  </a:cubicBezTo>
                  <a:cubicBezTo>
                    <a:pt x="45333" y="51014"/>
                    <a:pt x="26666" y="29565"/>
                    <a:pt x="8000" y="86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Shape 100"/>
            <p:cNvSpPr/>
            <p:nvPr/>
          </p:nvSpPr>
          <p:spPr>
            <a:xfrm>
              <a:off x="450448072" y="1367554970"/>
              <a:ext cx="502825373" cy="7006749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391" y="105096"/>
                  </a:moveTo>
                  <a:cubicBezTo>
                    <a:pt x="97043" y="99700"/>
                    <a:pt x="88695" y="94047"/>
                    <a:pt x="81391" y="88394"/>
                  </a:cubicBezTo>
                  <a:cubicBezTo>
                    <a:pt x="59478" y="72205"/>
                    <a:pt x="42782" y="55503"/>
                    <a:pt x="30260" y="38800"/>
                  </a:cubicBezTo>
                  <a:cubicBezTo>
                    <a:pt x="22956" y="30578"/>
                    <a:pt x="17739" y="22098"/>
                    <a:pt x="13565" y="13618"/>
                  </a:cubicBezTo>
                  <a:cubicBezTo>
                    <a:pt x="9391" y="8993"/>
                    <a:pt x="4173" y="4625"/>
                    <a:pt x="0" y="0"/>
                  </a:cubicBezTo>
                  <a:cubicBezTo>
                    <a:pt x="5217" y="13104"/>
                    <a:pt x="12521" y="26209"/>
                    <a:pt x="21913" y="39057"/>
                  </a:cubicBezTo>
                  <a:cubicBezTo>
                    <a:pt x="34434" y="56017"/>
                    <a:pt x="51130" y="72719"/>
                    <a:pt x="72000" y="89164"/>
                  </a:cubicBezTo>
                  <a:cubicBezTo>
                    <a:pt x="82434" y="97130"/>
                    <a:pt x="93913" y="105353"/>
                    <a:pt x="107478" y="113319"/>
                  </a:cubicBezTo>
                  <a:cubicBezTo>
                    <a:pt x="111652" y="115374"/>
                    <a:pt x="115826" y="117687"/>
                    <a:pt x="120000" y="119999"/>
                  </a:cubicBezTo>
                  <a:cubicBezTo>
                    <a:pt x="118956" y="119229"/>
                    <a:pt x="117913" y="118458"/>
                    <a:pt x="116869" y="117687"/>
                  </a:cubicBezTo>
                  <a:cubicBezTo>
                    <a:pt x="112695" y="113576"/>
                    <a:pt x="108521" y="109207"/>
                    <a:pt x="105391" y="1050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Shape 101"/>
            <p:cNvSpPr/>
            <p:nvPr/>
          </p:nvSpPr>
          <p:spPr>
            <a:xfrm>
              <a:off x="401561977" y="403901880"/>
              <a:ext cx="158879408" cy="94864276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6666" y="120000"/>
                  </a:moveTo>
                  <a:cubicBezTo>
                    <a:pt x="50000" y="117725"/>
                    <a:pt x="46666" y="115450"/>
                    <a:pt x="43333" y="113175"/>
                  </a:cubicBezTo>
                  <a:cubicBezTo>
                    <a:pt x="26666" y="100473"/>
                    <a:pt x="16666" y="87962"/>
                    <a:pt x="16666" y="75450"/>
                  </a:cubicBezTo>
                  <a:cubicBezTo>
                    <a:pt x="16666" y="62748"/>
                    <a:pt x="26666" y="50236"/>
                    <a:pt x="43333" y="37535"/>
                  </a:cubicBezTo>
                  <a:cubicBezTo>
                    <a:pt x="50000" y="31279"/>
                    <a:pt x="60000" y="25023"/>
                    <a:pt x="73333" y="18767"/>
                  </a:cubicBezTo>
                  <a:cubicBezTo>
                    <a:pt x="86666" y="12511"/>
                    <a:pt x="100000" y="6255"/>
                    <a:pt x="120000" y="0"/>
                  </a:cubicBezTo>
                  <a:cubicBezTo>
                    <a:pt x="116666" y="0"/>
                    <a:pt x="116666" y="0"/>
                    <a:pt x="116666" y="0"/>
                  </a:cubicBezTo>
                  <a:cubicBezTo>
                    <a:pt x="96666" y="6255"/>
                    <a:pt x="80000" y="12511"/>
                    <a:pt x="66666" y="18767"/>
                  </a:cubicBezTo>
                  <a:cubicBezTo>
                    <a:pt x="53333" y="25023"/>
                    <a:pt x="43333" y="31279"/>
                    <a:pt x="33333" y="37535"/>
                  </a:cubicBezTo>
                  <a:cubicBezTo>
                    <a:pt x="13333" y="50047"/>
                    <a:pt x="3333" y="62748"/>
                    <a:pt x="3333" y="75450"/>
                  </a:cubicBezTo>
                  <a:cubicBezTo>
                    <a:pt x="0" y="87393"/>
                    <a:pt x="6666" y="99526"/>
                    <a:pt x="23333" y="111658"/>
                  </a:cubicBezTo>
                  <a:cubicBezTo>
                    <a:pt x="33333" y="114312"/>
                    <a:pt x="43333" y="117156"/>
                    <a:pt x="53333" y="119810"/>
                  </a:cubicBezTo>
                  <a:cubicBezTo>
                    <a:pt x="53333" y="119810"/>
                    <a:pt x="56666" y="120000"/>
                    <a:pt x="56666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Shape 102"/>
            <p:cNvSpPr/>
            <p:nvPr/>
          </p:nvSpPr>
          <p:spPr>
            <a:xfrm>
              <a:off x="988191794" y="2059223589"/>
              <a:ext cx="122214502" cy="882599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285" y="120000"/>
                  </a:moveTo>
                  <a:cubicBezTo>
                    <a:pt x="119999" y="120000"/>
                    <a:pt x="119999" y="120000"/>
                    <a:pt x="119999" y="120000"/>
                  </a:cubicBezTo>
                  <a:cubicBezTo>
                    <a:pt x="77142" y="81355"/>
                    <a:pt x="38571" y="40677"/>
                    <a:pt x="0" y="0"/>
                  </a:cubicBezTo>
                  <a:cubicBezTo>
                    <a:pt x="25714" y="40677"/>
                    <a:pt x="55714" y="81355"/>
                    <a:pt x="94285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Shape 103"/>
            <p:cNvSpPr/>
            <p:nvPr/>
          </p:nvSpPr>
          <p:spPr>
            <a:xfrm>
              <a:off x="432988832" y="1287100493"/>
              <a:ext cx="75075174" cy="1603088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8235" y="60560"/>
                  </a:moveTo>
                  <a:cubicBezTo>
                    <a:pt x="56470" y="80747"/>
                    <a:pt x="91764" y="99813"/>
                    <a:pt x="120000" y="120000"/>
                  </a:cubicBezTo>
                  <a:cubicBezTo>
                    <a:pt x="98823" y="96448"/>
                    <a:pt x="84705" y="72897"/>
                    <a:pt x="70588" y="49345"/>
                  </a:cubicBezTo>
                  <a:cubicBezTo>
                    <a:pt x="70588" y="49345"/>
                    <a:pt x="63529" y="48224"/>
                    <a:pt x="63529" y="48224"/>
                  </a:cubicBezTo>
                  <a:cubicBezTo>
                    <a:pt x="42352" y="32523"/>
                    <a:pt x="21176" y="15700"/>
                    <a:pt x="0" y="0"/>
                  </a:cubicBezTo>
                  <a:cubicBezTo>
                    <a:pt x="0" y="2242"/>
                    <a:pt x="0" y="5607"/>
                    <a:pt x="0" y="8971"/>
                  </a:cubicBezTo>
                  <a:cubicBezTo>
                    <a:pt x="7058" y="25794"/>
                    <a:pt x="21176" y="43738"/>
                    <a:pt x="28235" y="605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Shape 104"/>
            <p:cNvSpPr/>
            <p:nvPr/>
          </p:nvSpPr>
          <p:spPr>
            <a:xfrm>
              <a:off x="862485484" y="985696199"/>
              <a:ext cx="1284998162" cy="85137681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65" y="116830"/>
                  </a:moveTo>
                  <a:cubicBezTo>
                    <a:pt x="3673" y="105845"/>
                    <a:pt x="7755" y="94647"/>
                    <a:pt x="14285" y="83873"/>
                  </a:cubicBezTo>
                  <a:cubicBezTo>
                    <a:pt x="20816" y="73309"/>
                    <a:pt x="29795" y="62957"/>
                    <a:pt x="40408" y="53239"/>
                  </a:cubicBezTo>
                  <a:cubicBezTo>
                    <a:pt x="50612" y="43309"/>
                    <a:pt x="62857" y="34014"/>
                    <a:pt x="76326" y="25140"/>
                  </a:cubicBezTo>
                  <a:cubicBezTo>
                    <a:pt x="82857" y="20704"/>
                    <a:pt x="89795" y="16267"/>
                    <a:pt x="97142" y="12253"/>
                  </a:cubicBezTo>
                  <a:cubicBezTo>
                    <a:pt x="100816" y="10140"/>
                    <a:pt x="104489" y="8028"/>
                    <a:pt x="108163" y="5915"/>
                  </a:cubicBezTo>
                  <a:cubicBezTo>
                    <a:pt x="111836" y="4014"/>
                    <a:pt x="115918" y="1901"/>
                    <a:pt x="120000" y="0"/>
                  </a:cubicBezTo>
                  <a:cubicBezTo>
                    <a:pt x="119591" y="0"/>
                    <a:pt x="119591" y="0"/>
                    <a:pt x="119591" y="0"/>
                  </a:cubicBezTo>
                  <a:cubicBezTo>
                    <a:pt x="115510" y="1901"/>
                    <a:pt x="111428" y="3802"/>
                    <a:pt x="107755" y="5704"/>
                  </a:cubicBezTo>
                  <a:cubicBezTo>
                    <a:pt x="104081" y="7816"/>
                    <a:pt x="100408" y="9929"/>
                    <a:pt x="96734" y="11830"/>
                  </a:cubicBezTo>
                  <a:cubicBezTo>
                    <a:pt x="88979" y="16056"/>
                    <a:pt x="82040" y="20281"/>
                    <a:pt x="75510" y="24718"/>
                  </a:cubicBezTo>
                  <a:cubicBezTo>
                    <a:pt x="61632" y="33591"/>
                    <a:pt x="49387" y="42887"/>
                    <a:pt x="38775" y="52605"/>
                  </a:cubicBezTo>
                  <a:cubicBezTo>
                    <a:pt x="27755" y="62535"/>
                    <a:pt x="18775" y="72887"/>
                    <a:pt x="12244" y="83661"/>
                  </a:cubicBezTo>
                  <a:cubicBezTo>
                    <a:pt x="5306" y="94014"/>
                    <a:pt x="1224" y="105000"/>
                    <a:pt x="0" y="115985"/>
                  </a:cubicBezTo>
                  <a:cubicBezTo>
                    <a:pt x="1224" y="117253"/>
                    <a:pt x="2040" y="118521"/>
                    <a:pt x="2857" y="120000"/>
                  </a:cubicBezTo>
                  <a:cubicBezTo>
                    <a:pt x="2857" y="118943"/>
                    <a:pt x="2857" y="117887"/>
                    <a:pt x="3265" y="11683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Shape 105"/>
            <p:cNvSpPr/>
            <p:nvPr/>
          </p:nvSpPr>
          <p:spPr>
            <a:xfrm>
              <a:off x="953273313" y="2068229513"/>
              <a:ext cx="109993601" cy="7925369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40754"/>
                    <a:pt x="57600" y="81509"/>
                    <a:pt x="91200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6800" y="81509"/>
                    <a:pt x="38400" y="40754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Shape 106"/>
            <p:cNvSpPr/>
            <p:nvPr/>
          </p:nvSpPr>
          <p:spPr>
            <a:xfrm>
              <a:off x="862485484" y="1847880352"/>
              <a:ext cx="125706343" cy="21134318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25531"/>
                    <a:pt x="8275" y="51063"/>
                    <a:pt x="28965" y="75744"/>
                  </a:cubicBezTo>
                  <a:cubicBezTo>
                    <a:pt x="45517" y="83404"/>
                    <a:pt x="57931" y="91914"/>
                    <a:pt x="74482" y="99574"/>
                  </a:cubicBezTo>
                  <a:cubicBezTo>
                    <a:pt x="91034" y="106382"/>
                    <a:pt x="103448" y="113191"/>
                    <a:pt x="120000" y="120000"/>
                  </a:cubicBezTo>
                  <a:cubicBezTo>
                    <a:pt x="115862" y="118297"/>
                    <a:pt x="115862" y="116595"/>
                    <a:pt x="111724" y="114893"/>
                  </a:cubicBezTo>
                  <a:cubicBezTo>
                    <a:pt x="66206" y="83404"/>
                    <a:pt x="41379" y="51063"/>
                    <a:pt x="33103" y="18723"/>
                  </a:cubicBezTo>
                  <a:cubicBezTo>
                    <a:pt x="28965" y="15319"/>
                    <a:pt x="20689" y="12765"/>
                    <a:pt x="16551" y="9361"/>
                  </a:cubicBezTo>
                  <a:cubicBezTo>
                    <a:pt x="8275" y="5957"/>
                    <a:pt x="4137" y="255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Shape 107"/>
            <p:cNvSpPr/>
            <p:nvPr/>
          </p:nvSpPr>
          <p:spPr>
            <a:xfrm>
              <a:off x="862485484" y="1808853662"/>
              <a:ext cx="34918430" cy="714485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5000"/>
                  </a:moveTo>
                  <a:cubicBezTo>
                    <a:pt x="15000" y="72500"/>
                    <a:pt x="30000" y="82500"/>
                    <a:pt x="60000" y="92500"/>
                  </a:cubicBezTo>
                  <a:cubicBezTo>
                    <a:pt x="75000" y="102500"/>
                    <a:pt x="105000" y="110000"/>
                    <a:pt x="120000" y="120000"/>
                  </a:cubicBezTo>
                  <a:cubicBezTo>
                    <a:pt x="105000" y="95000"/>
                    <a:pt x="105000" y="70000"/>
                    <a:pt x="105000" y="47500"/>
                  </a:cubicBezTo>
                  <a:cubicBezTo>
                    <a:pt x="75000" y="30000"/>
                    <a:pt x="45000" y="15000"/>
                    <a:pt x="0" y="0"/>
                  </a:cubicBezTo>
                  <a:cubicBezTo>
                    <a:pt x="0" y="2500"/>
                    <a:pt x="0" y="7500"/>
                    <a:pt x="0" y="10000"/>
                  </a:cubicBezTo>
                  <a:cubicBezTo>
                    <a:pt x="0" y="27500"/>
                    <a:pt x="0" y="47500"/>
                    <a:pt x="0" y="65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Shape 108"/>
            <p:cNvSpPr/>
            <p:nvPr/>
          </p:nvSpPr>
          <p:spPr>
            <a:xfrm>
              <a:off x="892166525" y="1981170781"/>
              <a:ext cx="192051363" cy="1663128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0000" y="30270"/>
                  </a:moveTo>
                  <a:cubicBezTo>
                    <a:pt x="19090" y="20540"/>
                    <a:pt x="10909" y="9729"/>
                    <a:pt x="0" y="0"/>
                  </a:cubicBezTo>
                  <a:cubicBezTo>
                    <a:pt x="8181" y="17297"/>
                    <a:pt x="19090" y="35675"/>
                    <a:pt x="30000" y="52972"/>
                  </a:cubicBezTo>
                  <a:cubicBezTo>
                    <a:pt x="32727" y="56216"/>
                    <a:pt x="35454" y="59459"/>
                    <a:pt x="38181" y="62702"/>
                  </a:cubicBezTo>
                  <a:cubicBezTo>
                    <a:pt x="60000" y="82162"/>
                    <a:pt x="81818" y="101621"/>
                    <a:pt x="106363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5454" y="99459"/>
                    <a:pt x="76363" y="77837"/>
                    <a:pt x="60000" y="56216"/>
                  </a:cubicBezTo>
                  <a:cubicBezTo>
                    <a:pt x="49090" y="47567"/>
                    <a:pt x="40909" y="38918"/>
                    <a:pt x="30000" y="3027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9" name="Shape 109"/>
          <p:cNvSpPr/>
          <p:nvPr/>
        </p:nvSpPr>
        <p:spPr>
          <a:xfrm>
            <a:off x="0" y="0"/>
            <a:ext cx="182561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Shape 110"/>
          <p:cNvSpPr/>
          <p:nvPr/>
        </p:nvSpPr>
        <p:spPr>
          <a:xfrm>
            <a:off x="-31750" y="4321175"/>
            <a:ext cx="1395411" cy="78104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86530" y="120000"/>
                </a:moveTo>
                <a:cubicBezTo>
                  <a:pt x="87739" y="120000"/>
                  <a:pt x="88545" y="119280"/>
                  <a:pt x="88948" y="118560"/>
                </a:cubicBezTo>
                <a:cubicBezTo>
                  <a:pt x="88948" y="117840"/>
                  <a:pt x="89350" y="117840"/>
                  <a:pt x="89350" y="117840"/>
                </a:cubicBezTo>
                <a:lnTo>
                  <a:pt x="120000" y="63120"/>
                </a:lnTo>
                <a:cubicBezTo>
                  <a:pt x="120805" y="61680"/>
                  <a:pt x="120805" y="58812"/>
                  <a:pt x="120000" y="56652"/>
                </a:cubicBezTo>
                <a:lnTo>
                  <a:pt x="89350" y="2652"/>
                </a:lnTo>
                <a:cubicBezTo>
                  <a:pt x="89350" y="1920"/>
                  <a:pt x="88948" y="1920"/>
                  <a:pt x="88948" y="1920"/>
                </a:cubicBezTo>
                <a:cubicBezTo>
                  <a:pt x="88545" y="1212"/>
                  <a:pt x="87739" y="492"/>
                  <a:pt x="86530" y="492"/>
                </a:cubicBezTo>
                <a:lnTo>
                  <a:pt x="268" y="0"/>
                </a:lnTo>
                <a:cubicBezTo>
                  <a:pt x="179" y="39960"/>
                  <a:pt x="89" y="79932"/>
                  <a:pt x="0" y="119892"/>
                </a:cubicBezTo>
                <a:lnTo>
                  <a:pt x="86530" y="12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Shape 111"/>
          <p:cNvSpPr txBox="1">
            <a:spLocks noGrp="1"/>
          </p:cNvSpPr>
          <p:nvPr>
            <p:ph type="title"/>
          </p:nvPr>
        </p:nvSpPr>
        <p:spPr>
          <a:xfrm>
            <a:off x="1944686" y="623887"/>
            <a:ext cx="6589711" cy="1281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1943100" y="2133600"/>
            <a:ext cx="6591299" cy="38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6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4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dt" idx="10"/>
          </p:nvPr>
        </p:nvSpPr>
        <p:spPr>
          <a:xfrm>
            <a:off x="7772400" y="6135687"/>
            <a:ext cx="766762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ftr" idx="11"/>
          </p:nvPr>
        </p:nvSpPr>
        <p:spPr>
          <a:xfrm>
            <a:off x="1943100" y="6135687"/>
            <a:ext cx="571658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5" name="Shape 115"/>
          <p:cNvSpPr txBox="1">
            <a:spLocks noGrp="1"/>
          </p:cNvSpPr>
          <p:nvPr>
            <p:ph type="sldNum" idx="12"/>
          </p:nvPr>
        </p:nvSpPr>
        <p:spPr>
          <a:xfrm>
            <a:off x="423862" y="4529137"/>
            <a:ext cx="584200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2000" b="0" i="0" u="non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EFFFF"/>
                </a:buClr>
                <a:buSzPct val="25000"/>
                <a:buFont typeface="Arial"/>
                <a:buNone/>
              </a:pPr>
              <a:t>‹#›</a:t>
            </a:fld>
            <a:endParaRPr lang="en-US" sz="2000" b="0" i="0" u="none">
              <a:solidFill>
                <a:srgbClr val="FE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Shape 123"/>
          <p:cNvGrpSpPr/>
          <p:nvPr/>
        </p:nvGrpSpPr>
        <p:grpSpPr>
          <a:xfrm>
            <a:off x="0" y="228599"/>
            <a:ext cx="1981200" cy="6638925"/>
            <a:chOff x="0" y="0"/>
            <a:chExt cx="2147483647" cy="2147483647"/>
          </a:xfrm>
        </p:grpSpPr>
        <p:sp>
          <p:nvSpPr>
            <p:cNvPr id="124" name="Shape 124"/>
            <p:cNvSpPr/>
            <p:nvPr/>
          </p:nvSpPr>
          <p:spPr>
            <a:xfrm>
              <a:off x="0" y="759034820"/>
              <a:ext cx="75793537" cy="2025700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cubicBezTo>
                    <a:pt x="109090" y="103235"/>
                    <a:pt x="103636" y="87352"/>
                    <a:pt x="92727" y="70588"/>
                  </a:cubicBezTo>
                  <a:cubicBezTo>
                    <a:pt x="60000" y="47647"/>
                    <a:pt x="32727" y="23823"/>
                    <a:pt x="0" y="0"/>
                  </a:cubicBezTo>
                  <a:cubicBezTo>
                    <a:pt x="0" y="30882"/>
                    <a:pt x="0" y="30882"/>
                    <a:pt x="0" y="30882"/>
                  </a:cubicBezTo>
                  <a:cubicBezTo>
                    <a:pt x="32727" y="56470"/>
                    <a:pt x="70909" y="82941"/>
                    <a:pt x="109090" y="109411"/>
                  </a:cubicBezTo>
                  <a:cubicBezTo>
                    <a:pt x="109090" y="112941"/>
                    <a:pt x="114545" y="116470"/>
                    <a:pt x="12000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Shape 125"/>
            <p:cNvSpPr/>
            <p:nvPr/>
          </p:nvSpPr>
          <p:spPr>
            <a:xfrm>
              <a:off x="96847754" y="947135552"/>
              <a:ext cx="487044128" cy="7511971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714" y="83333"/>
                  </a:moveTo>
                  <a:cubicBezTo>
                    <a:pt x="88285" y="95714"/>
                    <a:pt x="102857" y="107857"/>
                    <a:pt x="119142" y="120000"/>
                  </a:cubicBezTo>
                  <a:cubicBezTo>
                    <a:pt x="119142" y="117857"/>
                    <a:pt x="119142" y="115952"/>
                    <a:pt x="120000" y="113809"/>
                  </a:cubicBezTo>
                  <a:cubicBezTo>
                    <a:pt x="106285" y="103571"/>
                    <a:pt x="93428" y="93095"/>
                    <a:pt x="81428" y="82619"/>
                  </a:cubicBezTo>
                  <a:cubicBezTo>
                    <a:pt x="49714" y="55476"/>
                    <a:pt x="23142" y="27857"/>
                    <a:pt x="0" y="0"/>
                  </a:cubicBezTo>
                  <a:cubicBezTo>
                    <a:pt x="1714" y="4761"/>
                    <a:pt x="3428" y="9761"/>
                    <a:pt x="5142" y="14523"/>
                  </a:cubicBezTo>
                  <a:cubicBezTo>
                    <a:pt x="25714" y="37619"/>
                    <a:pt x="48000" y="60714"/>
                    <a:pt x="73714" y="83333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Shape 126"/>
            <p:cNvSpPr/>
            <p:nvPr/>
          </p:nvSpPr>
          <p:spPr>
            <a:xfrm>
              <a:off x="607752303" y="1688083379"/>
              <a:ext cx="458972423" cy="45939983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72" y="8571"/>
                  </a:moveTo>
                  <a:cubicBezTo>
                    <a:pt x="4545" y="5844"/>
                    <a:pt x="1818" y="3116"/>
                    <a:pt x="0" y="0"/>
                  </a:cubicBezTo>
                  <a:cubicBezTo>
                    <a:pt x="0" y="3896"/>
                    <a:pt x="0" y="7402"/>
                    <a:pt x="0" y="11298"/>
                  </a:cubicBezTo>
                  <a:cubicBezTo>
                    <a:pt x="19090" y="33116"/>
                    <a:pt x="40000" y="54545"/>
                    <a:pt x="61818" y="75584"/>
                  </a:cubicBezTo>
                  <a:cubicBezTo>
                    <a:pt x="77272" y="90389"/>
                    <a:pt x="94545" y="105194"/>
                    <a:pt x="111818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2727" y="104805"/>
                    <a:pt x="85454" y="89610"/>
                    <a:pt x="70000" y="74025"/>
                  </a:cubicBezTo>
                  <a:cubicBezTo>
                    <a:pt x="47272" y="52597"/>
                    <a:pt x="26363" y="30779"/>
                    <a:pt x="7272" y="8571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Shape 127"/>
            <p:cNvSpPr/>
            <p:nvPr/>
          </p:nvSpPr>
          <p:spPr>
            <a:xfrm>
              <a:off x="722846188" y="2029920504"/>
              <a:ext cx="129129728" cy="11756314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810" y="120000"/>
                  </a:move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7837" y="80506"/>
                    <a:pt x="38918" y="41012"/>
                    <a:pt x="0" y="0"/>
                  </a:cubicBezTo>
                  <a:cubicBezTo>
                    <a:pt x="25945" y="41012"/>
                    <a:pt x="55135" y="80506"/>
                    <a:pt x="9081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Shape 128"/>
            <p:cNvSpPr/>
            <p:nvPr/>
          </p:nvSpPr>
          <p:spPr>
            <a:xfrm>
              <a:off x="75793517" y="961604802"/>
              <a:ext cx="618980991" cy="107675603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9213" y="109695"/>
                  </a:moveTo>
                  <a:cubicBezTo>
                    <a:pt x="97752" y="102714"/>
                    <a:pt x="87640" y="95734"/>
                    <a:pt x="78202" y="88753"/>
                  </a:cubicBezTo>
                  <a:cubicBezTo>
                    <a:pt x="56629" y="72631"/>
                    <a:pt x="39775" y="56011"/>
                    <a:pt x="26966" y="39224"/>
                  </a:cubicBezTo>
                  <a:cubicBezTo>
                    <a:pt x="19550" y="29085"/>
                    <a:pt x="13483" y="18781"/>
                    <a:pt x="8089" y="8476"/>
                  </a:cubicBezTo>
                  <a:cubicBezTo>
                    <a:pt x="5393" y="5650"/>
                    <a:pt x="2696" y="2825"/>
                    <a:pt x="0" y="0"/>
                  </a:cubicBezTo>
                  <a:cubicBezTo>
                    <a:pt x="5393" y="13130"/>
                    <a:pt x="12808" y="26426"/>
                    <a:pt x="22247" y="39390"/>
                  </a:cubicBezTo>
                  <a:cubicBezTo>
                    <a:pt x="34382" y="56343"/>
                    <a:pt x="51235" y="72963"/>
                    <a:pt x="72134" y="89252"/>
                  </a:cubicBezTo>
                  <a:cubicBezTo>
                    <a:pt x="82921" y="97396"/>
                    <a:pt x="95056" y="105373"/>
                    <a:pt x="107865" y="113185"/>
                  </a:cubicBezTo>
                  <a:cubicBezTo>
                    <a:pt x="111910" y="115512"/>
                    <a:pt x="115955" y="117673"/>
                    <a:pt x="120000" y="120000"/>
                  </a:cubicBezTo>
                  <a:cubicBezTo>
                    <a:pt x="118651" y="119168"/>
                    <a:pt x="117977" y="118504"/>
                    <a:pt x="117303" y="117673"/>
                  </a:cubicBezTo>
                  <a:cubicBezTo>
                    <a:pt x="113932" y="115013"/>
                    <a:pt x="111235" y="112354"/>
                    <a:pt x="109213" y="109695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Shape 129"/>
            <p:cNvSpPr/>
            <p:nvPr/>
          </p:nvSpPr>
          <p:spPr>
            <a:xfrm>
              <a:off x="16843078" y="0"/>
              <a:ext cx="80004730" cy="9471355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391" y="109039"/>
                  </a:moveTo>
                  <a:cubicBezTo>
                    <a:pt x="62608" y="109795"/>
                    <a:pt x="62608" y="110551"/>
                    <a:pt x="62608" y="111307"/>
                  </a:cubicBezTo>
                  <a:cubicBezTo>
                    <a:pt x="78260" y="113952"/>
                    <a:pt x="99130" y="116598"/>
                    <a:pt x="114782" y="119433"/>
                  </a:cubicBezTo>
                  <a:cubicBezTo>
                    <a:pt x="114782" y="119622"/>
                    <a:pt x="114782" y="119811"/>
                    <a:pt x="120000" y="120000"/>
                  </a:cubicBezTo>
                  <a:cubicBezTo>
                    <a:pt x="109565" y="116220"/>
                    <a:pt x="99130" y="112629"/>
                    <a:pt x="88695" y="108850"/>
                  </a:cubicBezTo>
                  <a:cubicBezTo>
                    <a:pt x="46956" y="89574"/>
                    <a:pt x="26086" y="70299"/>
                    <a:pt x="26086" y="50834"/>
                  </a:cubicBezTo>
                  <a:cubicBezTo>
                    <a:pt x="31304" y="33826"/>
                    <a:pt x="46956" y="17007"/>
                    <a:pt x="78260" y="0"/>
                  </a:cubicBezTo>
                  <a:cubicBezTo>
                    <a:pt x="62608" y="0"/>
                    <a:pt x="62608" y="0"/>
                    <a:pt x="62608" y="0"/>
                  </a:cubicBezTo>
                  <a:cubicBezTo>
                    <a:pt x="26086" y="16818"/>
                    <a:pt x="10434" y="33826"/>
                    <a:pt x="5217" y="50834"/>
                  </a:cubicBezTo>
                  <a:cubicBezTo>
                    <a:pt x="0" y="70299"/>
                    <a:pt x="15652" y="89574"/>
                    <a:pt x="57391" y="10903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Shape 130"/>
            <p:cNvSpPr/>
            <p:nvPr/>
          </p:nvSpPr>
          <p:spPr>
            <a:xfrm>
              <a:off x="58950439" y="878406398"/>
              <a:ext cx="58950531" cy="1597652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14117" y="21308"/>
                    <a:pt x="21176" y="41495"/>
                    <a:pt x="35294" y="62803"/>
                  </a:cubicBezTo>
                  <a:cubicBezTo>
                    <a:pt x="63529" y="81869"/>
                    <a:pt x="91764" y="100934"/>
                    <a:pt x="120000" y="120000"/>
                  </a:cubicBezTo>
                  <a:cubicBezTo>
                    <a:pt x="105882" y="97570"/>
                    <a:pt x="91764" y="74018"/>
                    <a:pt x="77647" y="51588"/>
                  </a:cubicBezTo>
                  <a:cubicBezTo>
                    <a:pt x="70588" y="50467"/>
                    <a:pt x="70588" y="49345"/>
                    <a:pt x="70588" y="48224"/>
                  </a:cubicBezTo>
                  <a:cubicBezTo>
                    <a:pt x="49411" y="31401"/>
                    <a:pt x="21176" y="15700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Shape 131"/>
            <p:cNvSpPr/>
            <p:nvPr/>
          </p:nvSpPr>
          <p:spPr>
            <a:xfrm>
              <a:off x="579680581" y="1698332587"/>
              <a:ext cx="143165568" cy="3315878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16756"/>
                    <a:pt x="5853" y="33513"/>
                    <a:pt x="14634" y="50270"/>
                  </a:cubicBezTo>
                  <a:cubicBezTo>
                    <a:pt x="23414" y="63243"/>
                    <a:pt x="35121" y="76756"/>
                    <a:pt x="49756" y="89729"/>
                  </a:cubicBezTo>
                  <a:cubicBezTo>
                    <a:pt x="55609" y="92972"/>
                    <a:pt x="64390" y="96216"/>
                    <a:pt x="70243" y="99459"/>
                  </a:cubicBezTo>
                  <a:cubicBezTo>
                    <a:pt x="87804" y="106486"/>
                    <a:pt x="102439" y="112972"/>
                    <a:pt x="120000" y="120000"/>
                  </a:cubicBezTo>
                  <a:cubicBezTo>
                    <a:pt x="117073" y="118378"/>
                    <a:pt x="114146" y="116216"/>
                    <a:pt x="111219" y="114594"/>
                  </a:cubicBezTo>
                  <a:cubicBezTo>
                    <a:pt x="76097" y="92972"/>
                    <a:pt x="52682" y="71351"/>
                    <a:pt x="38048" y="49729"/>
                  </a:cubicBezTo>
                  <a:cubicBezTo>
                    <a:pt x="32195" y="36756"/>
                    <a:pt x="26341" y="24324"/>
                    <a:pt x="23414" y="11891"/>
                  </a:cubicBezTo>
                  <a:cubicBezTo>
                    <a:pt x="23414" y="11351"/>
                    <a:pt x="20487" y="10810"/>
                    <a:pt x="20487" y="9729"/>
                  </a:cubicBezTo>
                  <a:cubicBezTo>
                    <a:pt x="14634" y="6486"/>
                    <a:pt x="5853" y="3243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Shape 132"/>
            <p:cNvSpPr/>
            <p:nvPr/>
          </p:nvSpPr>
          <p:spPr>
            <a:xfrm>
              <a:off x="583891072" y="378612980"/>
              <a:ext cx="1563592574" cy="13094704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866" y="116719"/>
                  </a:moveTo>
                  <a:cubicBezTo>
                    <a:pt x="2666" y="105512"/>
                    <a:pt x="6933" y="94441"/>
                    <a:pt x="13333" y="83781"/>
                  </a:cubicBezTo>
                  <a:cubicBezTo>
                    <a:pt x="20000" y="73120"/>
                    <a:pt x="29066" y="62870"/>
                    <a:pt x="39733" y="53029"/>
                  </a:cubicBezTo>
                  <a:cubicBezTo>
                    <a:pt x="50400" y="43189"/>
                    <a:pt x="62666" y="33895"/>
                    <a:pt x="76000" y="25011"/>
                  </a:cubicBezTo>
                  <a:cubicBezTo>
                    <a:pt x="82666" y="20637"/>
                    <a:pt x="89866" y="16264"/>
                    <a:pt x="97066" y="12164"/>
                  </a:cubicBezTo>
                  <a:cubicBezTo>
                    <a:pt x="100800" y="10113"/>
                    <a:pt x="104533" y="7927"/>
                    <a:pt x="108266" y="6013"/>
                  </a:cubicBezTo>
                  <a:cubicBezTo>
                    <a:pt x="112266" y="3963"/>
                    <a:pt x="116000" y="2050"/>
                    <a:pt x="120000" y="136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115733" y="1913"/>
                    <a:pt x="112000" y="3826"/>
                    <a:pt x="108000" y="5876"/>
                  </a:cubicBezTo>
                  <a:cubicBezTo>
                    <a:pt x="104266" y="7790"/>
                    <a:pt x="100533" y="9840"/>
                    <a:pt x="96800" y="12027"/>
                  </a:cubicBezTo>
                  <a:cubicBezTo>
                    <a:pt x="89333" y="16127"/>
                    <a:pt x="82133" y="20364"/>
                    <a:pt x="75466" y="24738"/>
                  </a:cubicBezTo>
                  <a:cubicBezTo>
                    <a:pt x="61866" y="33621"/>
                    <a:pt x="49333" y="42915"/>
                    <a:pt x="38666" y="52756"/>
                  </a:cubicBezTo>
                  <a:cubicBezTo>
                    <a:pt x="27733" y="62460"/>
                    <a:pt x="18666" y="72847"/>
                    <a:pt x="12000" y="83507"/>
                  </a:cubicBezTo>
                  <a:cubicBezTo>
                    <a:pt x="5066" y="94305"/>
                    <a:pt x="800" y="105375"/>
                    <a:pt x="0" y="116719"/>
                  </a:cubicBezTo>
                  <a:cubicBezTo>
                    <a:pt x="0" y="116993"/>
                    <a:pt x="0" y="117129"/>
                    <a:pt x="0" y="117403"/>
                  </a:cubicBezTo>
                  <a:cubicBezTo>
                    <a:pt x="533" y="118223"/>
                    <a:pt x="1066" y="119179"/>
                    <a:pt x="1866" y="120000"/>
                  </a:cubicBezTo>
                  <a:cubicBezTo>
                    <a:pt x="1866" y="118906"/>
                    <a:pt x="1866" y="117813"/>
                    <a:pt x="1866" y="11671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Shape 133"/>
            <p:cNvSpPr/>
            <p:nvPr/>
          </p:nvSpPr>
          <p:spPr>
            <a:xfrm>
              <a:off x="694774465" y="2038360781"/>
              <a:ext cx="122112248" cy="1091227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39452"/>
                    <a:pt x="54857" y="80547"/>
                    <a:pt x="89142" y="119999"/>
                  </a:cubicBezTo>
                  <a:cubicBezTo>
                    <a:pt x="120000" y="119999"/>
                    <a:pt x="120000" y="119999"/>
                    <a:pt x="120000" y="119999"/>
                  </a:cubicBezTo>
                  <a:cubicBezTo>
                    <a:pt x="78857" y="80547"/>
                    <a:pt x="37714" y="39452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Shape 134"/>
            <p:cNvSpPr/>
            <p:nvPr/>
          </p:nvSpPr>
          <p:spPr>
            <a:xfrm>
              <a:off x="579680581" y="1659747920"/>
              <a:ext cx="28071681" cy="717437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000" y="110000"/>
                  </a:moveTo>
                  <a:cubicBezTo>
                    <a:pt x="105000" y="115000"/>
                    <a:pt x="120000" y="117500"/>
                    <a:pt x="120000" y="120000"/>
                  </a:cubicBezTo>
                  <a:cubicBezTo>
                    <a:pt x="120000" y="95000"/>
                    <a:pt x="120000" y="72500"/>
                    <a:pt x="120000" y="47500"/>
                  </a:cubicBezTo>
                  <a:cubicBezTo>
                    <a:pt x="75000" y="32500"/>
                    <a:pt x="45000" y="15000"/>
                    <a:pt x="15000" y="0"/>
                  </a:cubicBezTo>
                  <a:cubicBezTo>
                    <a:pt x="0" y="22500"/>
                    <a:pt x="0" y="42500"/>
                    <a:pt x="0" y="65000"/>
                  </a:cubicBezTo>
                  <a:cubicBezTo>
                    <a:pt x="30000" y="80000"/>
                    <a:pt x="75000" y="95000"/>
                    <a:pt x="105000" y="11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Shape 135"/>
            <p:cNvSpPr/>
            <p:nvPr/>
          </p:nvSpPr>
          <p:spPr>
            <a:xfrm>
              <a:off x="640034294" y="1946119059"/>
              <a:ext cx="179658753" cy="2013642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6153" y="16000"/>
                  </a:moveTo>
                  <a:cubicBezTo>
                    <a:pt x="11538" y="10666"/>
                    <a:pt x="4615" y="5333"/>
                    <a:pt x="0" y="0"/>
                  </a:cubicBezTo>
                  <a:cubicBezTo>
                    <a:pt x="6923" y="14222"/>
                    <a:pt x="16153" y="28444"/>
                    <a:pt x="27692" y="42666"/>
                  </a:cubicBezTo>
                  <a:cubicBezTo>
                    <a:pt x="30000" y="47111"/>
                    <a:pt x="32307" y="50666"/>
                    <a:pt x="36923" y="55111"/>
                  </a:cubicBezTo>
                  <a:cubicBezTo>
                    <a:pt x="62307" y="76444"/>
                    <a:pt x="90000" y="98666"/>
                    <a:pt x="117692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4615" y="96888"/>
                    <a:pt x="73846" y="73777"/>
                    <a:pt x="55384" y="49777"/>
                  </a:cubicBezTo>
                  <a:cubicBezTo>
                    <a:pt x="41538" y="38222"/>
                    <a:pt x="30000" y="27555"/>
                    <a:pt x="16153" y="16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6" name="Shape 136"/>
          <p:cNvGrpSpPr/>
          <p:nvPr/>
        </p:nvGrpSpPr>
        <p:grpSpPr>
          <a:xfrm>
            <a:off x="20637" y="0"/>
            <a:ext cx="1952625" cy="6853237"/>
            <a:chOff x="0" y="0"/>
            <a:chExt cx="2147483647" cy="2147483647"/>
          </a:xfrm>
        </p:grpSpPr>
        <p:sp>
          <p:nvSpPr>
            <p:cNvPr id="137" name="Shape 137"/>
            <p:cNvSpPr/>
            <p:nvPr/>
          </p:nvSpPr>
          <p:spPr>
            <a:xfrm>
              <a:off x="0" y="0"/>
              <a:ext cx="450447748" cy="137913454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155" y="27391"/>
                  </a:moveTo>
                  <a:cubicBezTo>
                    <a:pt x="12815" y="37565"/>
                    <a:pt x="19805" y="47869"/>
                    <a:pt x="30291" y="58043"/>
                  </a:cubicBezTo>
                  <a:cubicBezTo>
                    <a:pt x="39611" y="68217"/>
                    <a:pt x="51262" y="78391"/>
                    <a:pt x="66407" y="88565"/>
                  </a:cubicBezTo>
                  <a:cubicBezTo>
                    <a:pt x="80388" y="98739"/>
                    <a:pt x="97864" y="108782"/>
                    <a:pt x="117669" y="118826"/>
                  </a:cubicBezTo>
                  <a:cubicBezTo>
                    <a:pt x="118834" y="119217"/>
                    <a:pt x="120000" y="119608"/>
                    <a:pt x="120000" y="120000"/>
                  </a:cubicBezTo>
                  <a:cubicBezTo>
                    <a:pt x="118834" y="118043"/>
                    <a:pt x="116504" y="115956"/>
                    <a:pt x="115339" y="114000"/>
                  </a:cubicBezTo>
                  <a:cubicBezTo>
                    <a:pt x="115339" y="113608"/>
                    <a:pt x="115339" y="113217"/>
                    <a:pt x="115339" y="112956"/>
                  </a:cubicBezTo>
                  <a:cubicBezTo>
                    <a:pt x="99029" y="104739"/>
                    <a:pt x="85048" y="96652"/>
                    <a:pt x="73398" y="88434"/>
                  </a:cubicBezTo>
                  <a:cubicBezTo>
                    <a:pt x="58252" y="78260"/>
                    <a:pt x="45436" y="68217"/>
                    <a:pt x="34951" y="57913"/>
                  </a:cubicBezTo>
                  <a:cubicBezTo>
                    <a:pt x="24466" y="47739"/>
                    <a:pt x="16310" y="37565"/>
                    <a:pt x="10485" y="27260"/>
                  </a:cubicBezTo>
                  <a:cubicBezTo>
                    <a:pt x="8155" y="22173"/>
                    <a:pt x="5825" y="17086"/>
                    <a:pt x="3495" y="12000"/>
                  </a:cubicBezTo>
                  <a:cubicBezTo>
                    <a:pt x="2330" y="7956"/>
                    <a:pt x="1165" y="4043"/>
                    <a:pt x="11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43"/>
                    <a:pt x="1165" y="7956"/>
                    <a:pt x="1165" y="12000"/>
                  </a:cubicBezTo>
                  <a:cubicBezTo>
                    <a:pt x="3495" y="17086"/>
                    <a:pt x="4660" y="22173"/>
                    <a:pt x="8155" y="2739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Shape 138"/>
            <p:cNvSpPr/>
            <p:nvPr/>
          </p:nvSpPr>
          <p:spPr>
            <a:xfrm>
              <a:off x="476637487" y="1352544587"/>
              <a:ext cx="385849199" cy="4953357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272" y="83272"/>
                  </a:moveTo>
                  <a:cubicBezTo>
                    <a:pt x="87272" y="95636"/>
                    <a:pt x="102272" y="108000"/>
                    <a:pt x="120000" y="120000"/>
                  </a:cubicBezTo>
                  <a:cubicBezTo>
                    <a:pt x="120000" y="117454"/>
                    <a:pt x="120000" y="114545"/>
                    <a:pt x="120000" y="112000"/>
                  </a:cubicBezTo>
                  <a:cubicBezTo>
                    <a:pt x="120000" y="111636"/>
                    <a:pt x="120000" y="110909"/>
                    <a:pt x="120000" y="110545"/>
                  </a:cubicBezTo>
                  <a:cubicBezTo>
                    <a:pt x="107727" y="101090"/>
                    <a:pt x="95454" y="91636"/>
                    <a:pt x="84545" y="82181"/>
                  </a:cubicBezTo>
                  <a:cubicBezTo>
                    <a:pt x="51818" y="55272"/>
                    <a:pt x="23181" y="27636"/>
                    <a:pt x="0" y="0"/>
                  </a:cubicBezTo>
                  <a:cubicBezTo>
                    <a:pt x="2727" y="7636"/>
                    <a:pt x="5454" y="15272"/>
                    <a:pt x="9545" y="22909"/>
                  </a:cubicBezTo>
                  <a:cubicBezTo>
                    <a:pt x="28636" y="43272"/>
                    <a:pt x="49090" y="63272"/>
                    <a:pt x="72272" y="832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Shape 139"/>
            <p:cNvSpPr/>
            <p:nvPr/>
          </p:nvSpPr>
          <p:spPr>
            <a:xfrm>
              <a:off x="892166525" y="1837073128"/>
              <a:ext cx="392832866" cy="3104104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" y="8695"/>
                  </a:moveTo>
                  <a:cubicBezTo>
                    <a:pt x="5333" y="5797"/>
                    <a:pt x="2666" y="2898"/>
                    <a:pt x="0" y="0"/>
                  </a:cubicBezTo>
                  <a:cubicBezTo>
                    <a:pt x="0" y="5217"/>
                    <a:pt x="0" y="11014"/>
                    <a:pt x="1333" y="16811"/>
                  </a:cubicBezTo>
                  <a:cubicBezTo>
                    <a:pt x="18666" y="35942"/>
                    <a:pt x="36000" y="55072"/>
                    <a:pt x="56000" y="73623"/>
                  </a:cubicBezTo>
                  <a:cubicBezTo>
                    <a:pt x="72000" y="89275"/>
                    <a:pt x="89333" y="104927"/>
                    <a:pt x="106666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1333" y="104347"/>
                    <a:pt x="84000" y="88115"/>
                    <a:pt x="66666" y="71304"/>
                  </a:cubicBezTo>
                  <a:cubicBezTo>
                    <a:pt x="45333" y="51014"/>
                    <a:pt x="26666" y="29565"/>
                    <a:pt x="8000" y="86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Shape 140"/>
            <p:cNvSpPr/>
            <p:nvPr/>
          </p:nvSpPr>
          <p:spPr>
            <a:xfrm>
              <a:off x="450448072" y="1367554970"/>
              <a:ext cx="502825373" cy="7006749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391" y="105096"/>
                  </a:moveTo>
                  <a:cubicBezTo>
                    <a:pt x="97043" y="99700"/>
                    <a:pt x="88695" y="94047"/>
                    <a:pt x="81391" y="88394"/>
                  </a:cubicBezTo>
                  <a:cubicBezTo>
                    <a:pt x="59478" y="72205"/>
                    <a:pt x="42782" y="55503"/>
                    <a:pt x="30260" y="38800"/>
                  </a:cubicBezTo>
                  <a:cubicBezTo>
                    <a:pt x="22956" y="30578"/>
                    <a:pt x="17739" y="22098"/>
                    <a:pt x="13565" y="13618"/>
                  </a:cubicBezTo>
                  <a:cubicBezTo>
                    <a:pt x="9391" y="8993"/>
                    <a:pt x="4173" y="4625"/>
                    <a:pt x="0" y="0"/>
                  </a:cubicBezTo>
                  <a:cubicBezTo>
                    <a:pt x="5217" y="13104"/>
                    <a:pt x="12521" y="26209"/>
                    <a:pt x="21913" y="39057"/>
                  </a:cubicBezTo>
                  <a:cubicBezTo>
                    <a:pt x="34434" y="56017"/>
                    <a:pt x="51130" y="72719"/>
                    <a:pt x="72000" y="89164"/>
                  </a:cubicBezTo>
                  <a:cubicBezTo>
                    <a:pt x="82434" y="97130"/>
                    <a:pt x="93913" y="105353"/>
                    <a:pt x="107478" y="113319"/>
                  </a:cubicBezTo>
                  <a:cubicBezTo>
                    <a:pt x="111652" y="115374"/>
                    <a:pt x="115826" y="117687"/>
                    <a:pt x="120000" y="119999"/>
                  </a:cubicBezTo>
                  <a:cubicBezTo>
                    <a:pt x="118956" y="119229"/>
                    <a:pt x="117913" y="118458"/>
                    <a:pt x="116869" y="117687"/>
                  </a:cubicBezTo>
                  <a:cubicBezTo>
                    <a:pt x="112695" y="113576"/>
                    <a:pt x="108521" y="109207"/>
                    <a:pt x="105391" y="1050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Shape 141"/>
            <p:cNvSpPr/>
            <p:nvPr/>
          </p:nvSpPr>
          <p:spPr>
            <a:xfrm>
              <a:off x="401561977" y="403901880"/>
              <a:ext cx="158879408" cy="94864276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6666" y="120000"/>
                  </a:moveTo>
                  <a:cubicBezTo>
                    <a:pt x="50000" y="117725"/>
                    <a:pt x="46666" y="115450"/>
                    <a:pt x="43333" y="113175"/>
                  </a:cubicBezTo>
                  <a:cubicBezTo>
                    <a:pt x="26666" y="100473"/>
                    <a:pt x="16666" y="87962"/>
                    <a:pt x="16666" y="75450"/>
                  </a:cubicBezTo>
                  <a:cubicBezTo>
                    <a:pt x="16666" y="62748"/>
                    <a:pt x="26666" y="50236"/>
                    <a:pt x="43333" y="37535"/>
                  </a:cubicBezTo>
                  <a:cubicBezTo>
                    <a:pt x="50000" y="31279"/>
                    <a:pt x="60000" y="25023"/>
                    <a:pt x="73333" y="18767"/>
                  </a:cubicBezTo>
                  <a:cubicBezTo>
                    <a:pt x="86666" y="12511"/>
                    <a:pt x="100000" y="6255"/>
                    <a:pt x="120000" y="0"/>
                  </a:cubicBezTo>
                  <a:cubicBezTo>
                    <a:pt x="116666" y="0"/>
                    <a:pt x="116666" y="0"/>
                    <a:pt x="116666" y="0"/>
                  </a:cubicBezTo>
                  <a:cubicBezTo>
                    <a:pt x="96666" y="6255"/>
                    <a:pt x="80000" y="12511"/>
                    <a:pt x="66666" y="18767"/>
                  </a:cubicBezTo>
                  <a:cubicBezTo>
                    <a:pt x="53333" y="25023"/>
                    <a:pt x="43333" y="31279"/>
                    <a:pt x="33333" y="37535"/>
                  </a:cubicBezTo>
                  <a:cubicBezTo>
                    <a:pt x="13333" y="50047"/>
                    <a:pt x="3333" y="62748"/>
                    <a:pt x="3333" y="75450"/>
                  </a:cubicBezTo>
                  <a:cubicBezTo>
                    <a:pt x="0" y="87393"/>
                    <a:pt x="6666" y="99526"/>
                    <a:pt x="23333" y="111658"/>
                  </a:cubicBezTo>
                  <a:cubicBezTo>
                    <a:pt x="33333" y="114312"/>
                    <a:pt x="43333" y="117156"/>
                    <a:pt x="53333" y="119810"/>
                  </a:cubicBezTo>
                  <a:cubicBezTo>
                    <a:pt x="53333" y="119810"/>
                    <a:pt x="56666" y="120000"/>
                    <a:pt x="56666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Shape 142"/>
            <p:cNvSpPr/>
            <p:nvPr/>
          </p:nvSpPr>
          <p:spPr>
            <a:xfrm>
              <a:off x="988191794" y="2059223589"/>
              <a:ext cx="122214502" cy="882599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285" y="120000"/>
                  </a:moveTo>
                  <a:cubicBezTo>
                    <a:pt x="119999" y="120000"/>
                    <a:pt x="119999" y="120000"/>
                    <a:pt x="119999" y="120000"/>
                  </a:cubicBezTo>
                  <a:cubicBezTo>
                    <a:pt x="77142" y="81355"/>
                    <a:pt x="38571" y="40677"/>
                    <a:pt x="0" y="0"/>
                  </a:cubicBezTo>
                  <a:cubicBezTo>
                    <a:pt x="25714" y="40677"/>
                    <a:pt x="55714" y="81355"/>
                    <a:pt x="94285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Shape 143"/>
            <p:cNvSpPr/>
            <p:nvPr/>
          </p:nvSpPr>
          <p:spPr>
            <a:xfrm>
              <a:off x="432988832" y="1287100493"/>
              <a:ext cx="75075174" cy="1603088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8235" y="60560"/>
                  </a:moveTo>
                  <a:cubicBezTo>
                    <a:pt x="56470" y="80747"/>
                    <a:pt x="91764" y="99813"/>
                    <a:pt x="120000" y="120000"/>
                  </a:cubicBezTo>
                  <a:cubicBezTo>
                    <a:pt x="98823" y="96448"/>
                    <a:pt x="84705" y="72897"/>
                    <a:pt x="70588" y="49345"/>
                  </a:cubicBezTo>
                  <a:cubicBezTo>
                    <a:pt x="70588" y="49345"/>
                    <a:pt x="63529" y="48224"/>
                    <a:pt x="63529" y="48224"/>
                  </a:cubicBezTo>
                  <a:cubicBezTo>
                    <a:pt x="42352" y="32523"/>
                    <a:pt x="21176" y="15700"/>
                    <a:pt x="0" y="0"/>
                  </a:cubicBezTo>
                  <a:cubicBezTo>
                    <a:pt x="0" y="2242"/>
                    <a:pt x="0" y="5607"/>
                    <a:pt x="0" y="8971"/>
                  </a:cubicBezTo>
                  <a:cubicBezTo>
                    <a:pt x="7058" y="25794"/>
                    <a:pt x="21176" y="43738"/>
                    <a:pt x="28235" y="605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Shape 144"/>
            <p:cNvSpPr/>
            <p:nvPr/>
          </p:nvSpPr>
          <p:spPr>
            <a:xfrm>
              <a:off x="862485484" y="985696199"/>
              <a:ext cx="1284998162" cy="85137681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65" y="116830"/>
                  </a:moveTo>
                  <a:cubicBezTo>
                    <a:pt x="3673" y="105845"/>
                    <a:pt x="7755" y="94647"/>
                    <a:pt x="14285" y="83873"/>
                  </a:cubicBezTo>
                  <a:cubicBezTo>
                    <a:pt x="20816" y="73309"/>
                    <a:pt x="29795" y="62957"/>
                    <a:pt x="40408" y="53239"/>
                  </a:cubicBezTo>
                  <a:cubicBezTo>
                    <a:pt x="50612" y="43309"/>
                    <a:pt x="62857" y="34014"/>
                    <a:pt x="76326" y="25140"/>
                  </a:cubicBezTo>
                  <a:cubicBezTo>
                    <a:pt x="82857" y="20704"/>
                    <a:pt x="89795" y="16267"/>
                    <a:pt x="97142" y="12253"/>
                  </a:cubicBezTo>
                  <a:cubicBezTo>
                    <a:pt x="100816" y="10140"/>
                    <a:pt x="104489" y="8028"/>
                    <a:pt x="108163" y="5915"/>
                  </a:cubicBezTo>
                  <a:cubicBezTo>
                    <a:pt x="111836" y="4014"/>
                    <a:pt x="115918" y="1901"/>
                    <a:pt x="120000" y="0"/>
                  </a:cubicBezTo>
                  <a:cubicBezTo>
                    <a:pt x="119591" y="0"/>
                    <a:pt x="119591" y="0"/>
                    <a:pt x="119591" y="0"/>
                  </a:cubicBezTo>
                  <a:cubicBezTo>
                    <a:pt x="115510" y="1901"/>
                    <a:pt x="111428" y="3802"/>
                    <a:pt x="107755" y="5704"/>
                  </a:cubicBezTo>
                  <a:cubicBezTo>
                    <a:pt x="104081" y="7816"/>
                    <a:pt x="100408" y="9929"/>
                    <a:pt x="96734" y="11830"/>
                  </a:cubicBezTo>
                  <a:cubicBezTo>
                    <a:pt x="88979" y="16056"/>
                    <a:pt x="82040" y="20281"/>
                    <a:pt x="75510" y="24718"/>
                  </a:cubicBezTo>
                  <a:cubicBezTo>
                    <a:pt x="61632" y="33591"/>
                    <a:pt x="49387" y="42887"/>
                    <a:pt x="38775" y="52605"/>
                  </a:cubicBezTo>
                  <a:cubicBezTo>
                    <a:pt x="27755" y="62535"/>
                    <a:pt x="18775" y="72887"/>
                    <a:pt x="12244" y="83661"/>
                  </a:cubicBezTo>
                  <a:cubicBezTo>
                    <a:pt x="5306" y="94014"/>
                    <a:pt x="1224" y="105000"/>
                    <a:pt x="0" y="115985"/>
                  </a:cubicBezTo>
                  <a:cubicBezTo>
                    <a:pt x="1224" y="117253"/>
                    <a:pt x="2040" y="118521"/>
                    <a:pt x="2857" y="120000"/>
                  </a:cubicBezTo>
                  <a:cubicBezTo>
                    <a:pt x="2857" y="118943"/>
                    <a:pt x="2857" y="117887"/>
                    <a:pt x="3265" y="11683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Shape 145"/>
            <p:cNvSpPr/>
            <p:nvPr/>
          </p:nvSpPr>
          <p:spPr>
            <a:xfrm>
              <a:off x="953273313" y="2068229513"/>
              <a:ext cx="109993601" cy="7925369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40754"/>
                    <a:pt x="57600" y="81509"/>
                    <a:pt x="91200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6800" y="81509"/>
                    <a:pt x="38400" y="40754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Shape 146"/>
            <p:cNvSpPr/>
            <p:nvPr/>
          </p:nvSpPr>
          <p:spPr>
            <a:xfrm>
              <a:off x="862485484" y="1847880352"/>
              <a:ext cx="125706343" cy="21134318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25531"/>
                    <a:pt x="8275" y="51063"/>
                    <a:pt x="28965" y="75744"/>
                  </a:cubicBezTo>
                  <a:cubicBezTo>
                    <a:pt x="45517" y="83404"/>
                    <a:pt x="57931" y="91914"/>
                    <a:pt x="74482" y="99574"/>
                  </a:cubicBezTo>
                  <a:cubicBezTo>
                    <a:pt x="91034" y="106382"/>
                    <a:pt x="103448" y="113191"/>
                    <a:pt x="120000" y="120000"/>
                  </a:cubicBezTo>
                  <a:cubicBezTo>
                    <a:pt x="115862" y="118297"/>
                    <a:pt x="115862" y="116595"/>
                    <a:pt x="111724" y="114893"/>
                  </a:cubicBezTo>
                  <a:cubicBezTo>
                    <a:pt x="66206" y="83404"/>
                    <a:pt x="41379" y="51063"/>
                    <a:pt x="33103" y="18723"/>
                  </a:cubicBezTo>
                  <a:cubicBezTo>
                    <a:pt x="28965" y="15319"/>
                    <a:pt x="20689" y="12765"/>
                    <a:pt x="16551" y="9361"/>
                  </a:cubicBezTo>
                  <a:cubicBezTo>
                    <a:pt x="8275" y="5957"/>
                    <a:pt x="4137" y="255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Shape 147"/>
            <p:cNvSpPr/>
            <p:nvPr/>
          </p:nvSpPr>
          <p:spPr>
            <a:xfrm>
              <a:off x="862485484" y="1808853662"/>
              <a:ext cx="34918430" cy="714485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5000"/>
                  </a:moveTo>
                  <a:cubicBezTo>
                    <a:pt x="15000" y="72500"/>
                    <a:pt x="30000" y="82500"/>
                    <a:pt x="60000" y="92500"/>
                  </a:cubicBezTo>
                  <a:cubicBezTo>
                    <a:pt x="75000" y="102500"/>
                    <a:pt x="105000" y="110000"/>
                    <a:pt x="120000" y="120000"/>
                  </a:cubicBezTo>
                  <a:cubicBezTo>
                    <a:pt x="105000" y="95000"/>
                    <a:pt x="105000" y="70000"/>
                    <a:pt x="105000" y="47500"/>
                  </a:cubicBezTo>
                  <a:cubicBezTo>
                    <a:pt x="75000" y="30000"/>
                    <a:pt x="45000" y="15000"/>
                    <a:pt x="0" y="0"/>
                  </a:cubicBezTo>
                  <a:cubicBezTo>
                    <a:pt x="0" y="2500"/>
                    <a:pt x="0" y="7500"/>
                    <a:pt x="0" y="10000"/>
                  </a:cubicBezTo>
                  <a:cubicBezTo>
                    <a:pt x="0" y="27500"/>
                    <a:pt x="0" y="47500"/>
                    <a:pt x="0" y="65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Shape 148"/>
            <p:cNvSpPr/>
            <p:nvPr/>
          </p:nvSpPr>
          <p:spPr>
            <a:xfrm>
              <a:off x="892166525" y="1981170781"/>
              <a:ext cx="192051363" cy="1663128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0000" y="30270"/>
                  </a:moveTo>
                  <a:cubicBezTo>
                    <a:pt x="19090" y="20540"/>
                    <a:pt x="10909" y="9729"/>
                    <a:pt x="0" y="0"/>
                  </a:cubicBezTo>
                  <a:cubicBezTo>
                    <a:pt x="8181" y="17297"/>
                    <a:pt x="19090" y="35675"/>
                    <a:pt x="30000" y="52972"/>
                  </a:cubicBezTo>
                  <a:cubicBezTo>
                    <a:pt x="32727" y="56216"/>
                    <a:pt x="35454" y="59459"/>
                    <a:pt x="38181" y="62702"/>
                  </a:cubicBezTo>
                  <a:cubicBezTo>
                    <a:pt x="60000" y="82162"/>
                    <a:pt x="81818" y="101621"/>
                    <a:pt x="106363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5454" y="99459"/>
                    <a:pt x="76363" y="77837"/>
                    <a:pt x="60000" y="56216"/>
                  </a:cubicBezTo>
                  <a:cubicBezTo>
                    <a:pt x="49090" y="47567"/>
                    <a:pt x="40909" y="38918"/>
                    <a:pt x="30000" y="3027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9" name="Shape 149"/>
          <p:cNvSpPr/>
          <p:nvPr/>
        </p:nvSpPr>
        <p:spPr>
          <a:xfrm>
            <a:off x="0" y="0"/>
            <a:ext cx="182561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Shape 150"/>
          <p:cNvSpPr/>
          <p:nvPr/>
        </p:nvSpPr>
        <p:spPr>
          <a:xfrm rot="10800000" flipH="1">
            <a:off x="0" y="3167062"/>
            <a:ext cx="1358899" cy="508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328"/>
                </a:moveTo>
                <a:lnTo>
                  <a:pt x="99772" y="2256"/>
                </a:lnTo>
                <a:cubicBezTo>
                  <a:pt x="99635" y="1884"/>
                  <a:pt x="99468" y="1500"/>
                  <a:pt x="99332" y="1128"/>
                </a:cubicBezTo>
                <a:cubicBezTo>
                  <a:pt x="98922" y="0"/>
                  <a:pt x="98497" y="0"/>
                  <a:pt x="98072" y="0"/>
                </a:cubicBezTo>
                <a:lnTo>
                  <a:pt x="90060" y="0"/>
                </a:lnTo>
                <a:lnTo>
                  <a:pt x="0" y="744"/>
                </a:lnTo>
                <a:lnTo>
                  <a:pt x="0" y="120000"/>
                </a:lnTo>
                <a:lnTo>
                  <a:pt x="90060" y="119424"/>
                </a:lnTo>
                <a:lnTo>
                  <a:pt x="98072" y="119424"/>
                </a:lnTo>
                <a:cubicBezTo>
                  <a:pt x="98497" y="119424"/>
                  <a:pt x="98922" y="118308"/>
                  <a:pt x="99332" y="118308"/>
                </a:cubicBezTo>
                <a:cubicBezTo>
                  <a:pt x="99332" y="117168"/>
                  <a:pt x="99772" y="117168"/>
                  <a:pt x="99772" y="117168"/>
                </a:cubicBezTo>
                <a:lnTo>
                  <a:pt x="120000" y="63096"/>
                </a:lnTo>
                <a:cubicBezTo>
                  <a:pt x="120834" y="60840"/>
                  <a:pt x="120834" y="58596"/>
                  <a:pt x="120000" y="563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Shape 151"/>
          <p:cNvSpPr txBox="1">
            <a:spLocks noGrp="1"/>
          </p:cNvSpPr>
          <p:nvPr>
            <p:ph type="title"/>
          </p:nvPr>
        </p:nvSpPr>
        <p:spPr>
          <a:xfrm>
            <a:off x="1944686" y="623887"/>
            <a:ext cx="6589711" cy="1281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1943100" y="2133600"/>
            <a:ext cx="6591299" cy="38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6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4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53" name="Shape 153"/>
          <p:cNvSpPr txBox="1">
            <a:spLocks noGrp="1"/>
          </p:cNvSpPr>
          <p:nvPr>
            <p:ph type="dt" idx="10"/>
          </p:nvPr>
        </p:nvSpPr>
        <p:spPr>
          <a:xfrm>
            <a:off x="7772400" y="6135687"/>
            <a:ext cx="766762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4" name="Shape 154"/>
          <p:cNvSpPr txBox="1">
            <a:spLocks noGrp="1"/>
          </p:cNvSpPr>
          <p:nvPr>
            <p:ph type="ftr" idx="11"/>
          </p:nvPr>
        </p:nvSpPr>
        <p:spPr>
          <a:xfrm>
            <a:off x="1943100" y="6135687"/>
            <a:ext cx="571658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5" name="Shape 155"/>
          <p:cNvSpPr txBox="1">
            <a:spLocks noGrp="1"/>
          </p:cNvSpPr>
          <p:nvPr>
            <p:ph type="sldNum" idx="12"/>
          </p:nvPr>
        </p:nvSpPr>
        <p:spPr>
          <a:xfrm>
            <a:off x="511175" y="3244850"/>
            <a:ext cx="58578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2000" b="0" i="0" u="non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EFFFF"/>
                </a:buClr>
                <a:buSzPct val="25000"/>
                <a:buFont typeface="Arial"/>
                <a:buNone/>
              </a:pPr>
              <a:t>‹#›</a:t>
            </a:fld>
            <a:endParaRPr lang="en-US" sz="2000" b="0" i="0" u="none">
              <a:solidFill>
                <a:srgbClr val="FE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Shape 163"/>
          <p:cNvGrpSpPr/>
          <p:nvPr/>
        </p:nvGrpSpPr>
        <p:grpSpPr>
          <a:xfrm>
            <a:off x="0" y="228599"/>
            <a:ext cx="1981200" cy="6638925"/>
            <a:chOff x="0" y="0"/>
            <a:chExt cx="2147483647" cy="2147483647"/>
          </a:xfrm>
        </p:grpSpPr>
        <p:sp>
          <p:nvSpPr>
            <p:cNvPr id="164" name="Shape 164"/>
            <p:cNvSpPr/>
            <p:nvPr/>
          </p:nvSpPr>
          <p:spPr>
            <a:xfrm>
              <a:off x="0" y="759034820"/>
              <a:ext cx="75793537" cy="2025700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cubicBezTo>
                    <a:pt x="109090" y="103235"/>
                    <a:pt x="103636" y="87352"/>
                    <a:pt x="92727" y="70588"/>
                  </a:cubicBezTo>
                  <a:cubicBezTo>
                    <a:pt x="60000" y="47647"/>
                    <a:pt x="32727" y="23823"/>
                    <a:pt x="0" y="0"/>
                  </a:cubicBezTo>
                  <a:cubicBezTo>
                    <a:pt x="0" y="30882"/>
                    <a:pt x="0" y="30882"/>
                    <a:pt x="0" y="30882"/>
                  </a:cubicBezTo>
                  <a:cubicBezTo>
                    <a:pt x="32727" y="56470"/>
                    <a:pt x="70909" y="82941"/>
                    <a:pt x="109090" y="109411"/>
                  </a:cubicBezTo>
                  <a:cubicBezTo>
                    <a:pt x="109090" y="112941"/>
                    <a:pt x="114545" y="116470"/>
                    <a:pt x="12000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Shape 165"/>
            <p:cNvSpPr/>
            <p:nvPr/>
          </p:nvSpPr>
          <p:spPr>
            <a:xfrm>
              <a:off x="96847754" y="947135552"/>
              <a:ext cx="487044128" cy="7511971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714" y="83333"/>
                  </a:moveTo>
                  <a:cubicBezTo>
                    <a:pt x="88285" y="95714"/>
                    <a:pt x="102857" y="107857"/>
                    <a:pt x="119142" y="120000"/>
                  </a:cubicBezTo>
                  <a:cubicBezTo>
                    <a:pt x="119142" y="117857"/>
                    <a:pt x="119142" y="115952"/>
                    <a:pt x="120000" y="113809"/>
                  </a:cubicBezTo>
                  <a:cubicBezTo>
                    <a:pt x="106285" y="103571"/>
                    <a:pt x="93428" y="93095"/>
                    <a:pt x="81428" y="82619"/>
                  </a:cubicBezTo>
                  <a:cubicBezTo>
                    <a:pt x="49714" y="55476"/>
                    <a:pt x="23142" y="27857"/>
                    <a:pt x="0" y="0"/>
                  </a:cubicBezTo>
                  <a:cubicBezTo>
                    <a:pt x="1714" y="4761"/>
                    <a:pt x="3428" y="9761"/>
                    <a:pt x="5142" y="14523"/>
                  </a:cubicBezTo>
                  <a:cubicBezTo>
                    <a:pt x="25714" y="37619"/>
                    <a:pt x="48000" y="60714"/>
                    <a:pt x="73714" y="83333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Shape 166"/>
            <p:cNvSpPr/>
            <p:nvPr/>
          </p:nvSpPr>
          <p:spPr>
            <a:xfrm>
              <a:off x="607752303" y="1688083379"/>
              <a:ext cx="458972423" cy="45939983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72" y="8571"/>
                  </a:moveTo>
                  <a:cubicBezTo>
                    <a:pt x="4545" y="5844"/>
                    <a:pt x="1818" y="3116"/>
                    <a:pt x="0" y="0"/>
                  </a:cubicBezTo>
                  <a:cubicBezTo>
                    <a:pt x="0" y="3896"/>
                    <a:pt x="0" y="7402"/>
                    <a:pt x="0" y="11298"/>
                  </a:cubicBezTo>
                  <a:cubicBezTo>
                    <a:pt x="19090" y="33116"/>
                    <a:pt x="40000" y="54545"/>
                    <a:pt x="61818" y="75584"/>
                  </a:cubicBezTo>
                  <a:cubicBezTo>
                    <a:pt x="77272" y="90389"/>
                    <a:pt x="94545" y="105194"/>
                    <a:pt x="111818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2727" y="104805"/>
                    <a:pt x="85454" y="89610"/>
                    <a:pt x="70000" y="74025"/>
                  </a:cubicBezTo>
                  <a:cubicBezTo>
                    <a:pt x="47272" y="52597"/>
                    <a:pt x="26363" y="30779"/>
                    <a:pt x="7272" y="8571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Shape 167"/>
            <p:cNvSpPr/>
            <p:nvPr/>
          </p:nvSpPr>
          <p:spPr>
            <a:xfrm>
              <a:off x="722846188" y="2029920504"/>
              <a:ext cx="129129728" cy="11756314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810" y="120000"/>
                  </a:move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7837" y="80506"/>
                    <a:pt x="38918" y="41012"/>
                    <a:pt x="0" y="0"/>
                  </a:cubicBezTo>
                  <a:cubicBezTo>
                    <a:pt x="25945" y="41012"/>
                    <a:pt x="55135" y="80506"/>
                    <a:pt x="9081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Shape 168"/>
            <p:cNvSpPr/>
            <p:nvPr/>
          </p:nvSpPr>
          <p:spPr>
            <a:xfrm>
              <a:off x="75793517" y="961604802"/>
              <a:ext cx="618980991" cy="107675603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9213" y="109695"/>
                  </a:moveTo>
                  <a:cubicBezTo>
                    <a:pt x="97752" y="102714"/>
                    <a:pt x="87640" y="95734"/>
                    <a:pt x="78202" y="88753"/>
                  </a:cubicBezTo>
                  <a:cubicBezTo>
                    <a:pt x="56629" y="72631"/>
                    <a:pt x="39775" y="56011"/>
                    <a:pt x="26966" y="39224"/>
                  </a:cubicBezTo>
                  <a:cubicBezTo>
                    <a:pt x="19550" y="29085"/>
                    <a:pt x="13483" y="18781"/>
                    <a:pt x="8089" y="8476"/>
                  </a:cubicBezTo>
                  <a:cubicBezTo>
                    <a:pt x="5393" y="5650"/>
                    <a:pt x="2696" y="2825"/>
                    <a:pt x="0" y="0"/>
                  </a:cubicBezTo>
                  <a:cubicBezTo>
                    <a:pt x="5393" y="13130"/>
                    <a:pt x="12808" y="26426"/>
                    <a:pt x="22247" y="39390"/>
                  </a:cubicBezTo>
                  <a:cubicBezTo>
                    <a:pt x="34382" y="56343"/>
                    <a:pt x="51235" y="72963"/>
                    <a:pt x="72134" y="89252"/>
                  </a:cubicBezTo>
                  <a:cubicBezTo>
                    <a:pt x="82921" y="97396"/>
                    <a:pt x="95056" y="105373"/>
                    <a:pt x="107865" y="113185"/>
                  </a:cubicBezTo>
                  <a:cubicBezTo>
                    <a:pt x="111910" y="115512"/>
                    <a:pt x="115955" y="117673"/>
                    <a:pt x="120000" y="120000"/>
                  </a:cubicBezTo>
                  <a:cubicBezTo>
                    <a:pt x="118651" y="119168"/>
                    <a:pt x="117977" y="118504"/>
                    <a:pt x="117303" y="117673"/>
                  </a:cubicBezTo>
                  <a:cubicBezTo>
                    <a:pt x="113932" y="115013"/>
                    <a:pt x="111235" y="112354"/>
                    <a:pt x="109213" y="109695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Shape 169"/>
            <p:cNvSpPr/>
            <p:nvPr/>
          </p:nvSpPr>
          <p:spPr>
            <a:xfrm>
              <a:off x="16843078" y="0"/>
              <a:ext cx="80004730" cy="9471355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391" y="109039"/>
                  </a:moveTo>
                  <a:cubicBezTo>
                    <a:pt x="62608" y="109795"/>
                    <a:pt x="62608" y="110551"/>
                    <a:pt x="62608" y="111307"/>
                  </a:cubicBezTo>
                  <a:cubicBezTo>
                    <a:pt x="78260" y="113952"/>
                    <a:pt x="99130" y="116598"/>
                    <a:pt x="114782" y="119433"/>
                  </a:cubicBezTo>
                  <a:cubicBezTo>
                    <a:pt x="114782" y="119622"/>
                    <a:pt x="114782" y="119811"/>
                    <a:pt x="120000" y="120000"/>
                  </a:cubicBezTo>
                  <a:cubicBezTo>
                    <a:pt x="109565" y="116220"/>
                    <a:pt x="99130" y="112629"/>
                    <a:pt x="88695" y="108850"/>
                  </a:cubicBezTo>
                  <a:cubicBezTo>
                    <a:pt x="46956" y="89574"/>
                    <a:pt x="26086" y="70299"/>
                    <a:pt x="26086" y="50834"/>
                  </a:cubicBezTo>
                  <a:cubicBezTo>
                    <a:pt x="31304" y="33826"/>
                    <a:pt x="46956" y="17007"/>
                    <a:pt x="78260" y="0"/>
                  </a:cubicBezTo>
                  <a:cubicBezTo>
                    <a:pt x="62608" y="0"/>
                    <a:pt x="62608" y="0"/>
                    <a:pt x="62608" y="0"/>
                  </a:cubicBezTo>
                  <a:cubicBezTo>
                    <a:pt x="26086" y="16818"/>
                    <a:pt x="10434" y="33826"/>
                    <a:pt x="5217" y="50834"/>
                  </a:cubicBezTo>
                  <a:cubicBezTo>
                    <a:pt x="0" y="70299"/>
                    <a:pt x="15652" y="89574"/>
                    <a:pt x="57391" y="10903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Shape 170"/>
            <p:cNvSpPr/>
            <p:nvPr/>
          </p:nvSpPr>
          <p:spPr>
            <a:xfrm>
              <a:off x="58950439" y="878406398"/>
              <a:ext cx="58950531" cy="1597652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14117" y="21308"/>
                    <a:pt x="21176" y="41495"/>
                    <a:pt x="35294" y="62803"/>
                  </a:cubicBezTo>
                  <a:cubicBezTo>
                    <a:pt x="63529" y="81869"/>
                    <a:pt x="91764" y="100934"/>
                    <a:pt x="120000" y="120000"/>
                  </a:cubicBezTo>
                  <a:cubicBezTo>
                    <a:pt x="105882" y="97570"/>
                    <a:pt x="91764" y="74018"/>
                    <a:pt x="77647" y="51588"/>
                  </a:cubicBezTo>
                  <a:cubicBezTo>
                    <a:pt x="70588" y="50467"/>
                    <a:pt x="70588" y="49345"/>
                    <a:pt x="70588" y="48224"/>
                  </a:cubicBezTo>
                  <a:cubicBezTo>
                    <a:pt x="49411" y="31401"/>
                    <a:pt x="21176" y="15700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Shape 171"/>
            <p:cNvSpPr/>
            <p:nvPr/>
          </p:nvSpPr>
          <p:spPr>
            <a:xfrm>
              <a:off x="579680581" y="1698332587"/>
              <a:ext cx="143165568" cy="3315878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16756"/>
                    <a:pt x="5853" y="33513"/>
                    <a:pt x="14634" y="50270"/>
                  </a:cubicBezTo>
                  <a:cubicBezTo>
                    <a:pt x="23414" y="63243"/>
                    <a:pt x="35121" y="76756"/>
                    <a:pt x="49756" y="89729"/>
                  </a:cubicBezTo>
                  <a:cubicBezTo>
                    <a:pt x="55609" y="92972"/>
                    <a:pt x="64390" y="96216"/>
                    <a:pt x="70243" y="99459"/>
                  </a:cubicBezTo>
                  <a:cubicBezTo>
                    <a:pt x="87804" y="106486"/>
                    <a:pt x="102439" y="112972"/>
                    <a:pt x="120000" y="120000"/>
                  </a:cubicBezTo>
                  <a:cubicBezTo>
                    <a:pt x="117073" y="118378"/>
                    <a:pt x="114146" y="116216"/>
                    <a:pt x="111219" y="114594"/>
                  </a:cubicBezTo>
                  <a:cubicBezTo>
                    <a:pt x="76097" y="92972"/>
                    <a:pt x="52682" y="71351"/>
                    <a:pt x="38048" y="49729"/>
                  </a:cubicBezTo>
                  <a:cubicBezTo>
                    <a:pt x="32195" y="36756"/>
                    <a:pt x="26341" y="24324"/>
                    <a:pt x="23414" y="11891"/>
                  </a:cubicBezTo>
                  <a:cubicBezTo>
                    <a:pt x="23414" y="11351"/>
                    <a:pt x="20487" y="10810"/>
                    <a:pt x="20487" y="9729"/>
                  </a:cubicBezTo>
                  <a:cubicBezTo>
                    <a:pt x="14634" y="6486"/>
                    <a:pt x="5853" y="3243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Shape 172"/>
            <p:cNvSpPr/>
            <p:nvPr/>
          </p:nvSpPr>
          <p:spPr>
            <a:xfrm>
              <a:off x="583891072" y="378612980"/>
              <a:ext cx="1563592574" cy="13094704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866" y="116719"/>
                  </a:moveTo>
                  <a:cubicBezTo>
                    <a:pt x="2666" y="105512"/>
                    <a:pt x="6933" y="94441"/>
                    <a:pt x="13333" y="83781"/>
                  </a:cubicBezTo>
                  <a:cubicBezTo>
                    <a:pt x="20000" y="73120"/>
                    <a:pt x="29066" y="62870"/>
                    <a:pt x="39733" y="53029"/>
                  </a:cubicBezTo>
                  <a:cubicBezTo>
                    <a:pt x="50400" y="43189"/>
                    <a:pt x="62666" y="33895"/>
                    <a:pt x="76000" y="25011"/>
                  </a:cubicBezTo>
                  <a:cubicBezTo>
                    <a:pt x="82666" y="20637"/>
                    <a:pt x="89866" y="16264"/>
                    <a:pt x="97066" y="12164"/>
                  </a:cubicBezTo>
                  <a:cubicBezTo>
                    <a:pt x="100800" y="10113"/>
                    <a:pt x="104533" y="7927"/>
                    <a:pt x="108266" y="6013"/>
                  </a:cubicBezTo>
                  <a:cubicBezTo>
                    <a:pt x="112266" y="3963"/>
                    <a:pt x="116000" y="2050"/>
                    <a:pt x="120000" y="136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115733" y="1913"/>
                    <a:pt x="112000" y="3826"/>
                    <a:pt x="108000" y="5876"/>
                  </a:cubicBezTo>
                  <a:cubicBezTo>
                    <a:pt x="104266" y="7790"/>
                    <a:pt x="100533" y="9840"/>
                    <a:pt x="96800" y="12027"/>
                  </a:cubicBezTo>
                  <a:cubicBezTo>
                    <a:pt x="89333" y="16127"/>
                    <a:pt x="82133" y="20364"/>
                    <a:pt x="75466" y="24738"/>
                  </a:cubicBezTo>
                  <a:cubicBezTo>
                    <a:pt x="61866" y="33621"/>
                    <a:pt x="49333" y="42915"/>
                    <a:pt x="38666" y="52756"/>
                  </a:cubicBezTo>
                  <a:cubicBezTo>
                    <a:pt x="27733" y="62460"/>
                    <a:pt x="18666" y="72847"/>
                    <a:pt x="12000" y="83507"/>
                  </a:cubicBezTo>
                  <a:cubicBezTo>
                    <a:pt x="5066" y="94305"/>
                    <a:pt x="800" y="105375"/>
                    <a:pt x="0" y="116719"/>
                  </a:cubicBezTo>
                  <a:cubicBezTo>
                    <a:pt x="0" y="116993"/>
                    <a:pt x="0" y="117129"/>
                    <a:pt x="0" y="117403"/>
                  </a:cubicBezTo>
                  <a:cubicBezTo>
                    <a:pt x="533" y="118223"/>
                    <a:pt x="1066" y="119179"/>
                    <a:pt x="1866" y="120000"/>
                  </a:cubicBezTo>
                  <a:cubicBezTo>
                    <a:pt x="1866" y="118906"/>
                    <a:pt x="1866" y="117813"/>
                    <a:pt x="1866" y="11671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Shape 173"/>
            <p:cNvSpPr/>
            <p:nvPr/>
          </p:nvSpPr>
          <p:spPr>
            <a:xfrm>
              <a:off x="694774465" y="2038360781"/>
              <a:ext cx="122112248" cy="1091227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39452"/>
                    <a:pt x="54857" y="80547"/>
                    <a:pt x="89142" y="119999"/>
                  </a:cubicBezTo>
                  <a:cubicBezTo>
                    <a:pt x="120000" y="119999"/>
                    <a:pt x="120000" y="119999"/>
                    <a:pt x="120000" y="119999"/>
                  </a:cubicBezTo>
                  <a:cubicBezTo>
                    <a:pt x="78857" y="80547"/>
                    <a:pt x="37714" y="39452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Shape 174"/>
            <p:cNvSpPr/>
            <p:nvPr/>
          </p:nvSpPr>
          <p:spPr>
            <a:xfrm>
              <a:off x="579680581" y="1659747920"/>
              <a:ext cx="28071681" cy="717437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000" y="110000"/>
                  </a:moveTo>
                  <a:cubicBezTo>
                    <a:pt x="105000" y="115000"/>
                    <a:pt x="120000" y="117500"/>
                    <a:pt x="120000" y="120000"/>
                  </a:cubicBezTo>
                  <a:cubicBezTo>
                    <a:pt x="120000" y="95000"/>
                    <a:pt x="120000" y="72500"/>
                    <a:pt x="120000" y="47500"/>
                  </a:cubicBezTo>
                  <a:cubicBezTo>
                    <a:pt x="75000" y="32500"/>
                    <a:pt x="45000" y="15000"/>
                    <a:pt x="15000" y="0"/>
                  </a:cubicBezTo>
                  <a:cubicBezTo>
                    <a:pt x="0" y="22500"/>
                    <a:pt x="0" y="42500"/>
                    <a:pt x="0" y="65000"/>
                  </a:cubicBezTo>
                  <a:cubicBezTo>
                    <a:pt x="30000" y="80000"/>
                    <a:pt x="75000" y="95000"/>
                    <a:pt x="105000" y="11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Shape 175"/>
            <p:cNvSpPr/>
            <p:nvPr/>
          </p:nvSpPr>
          <p:spPr>
            <a:xfrm>
              <a:off x="640034294" y="1946119059"/>
              <a:ext cx="179658753" cy="2013642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6153" y="16000"/>
                  </a:moveTo>
                  <a:cubicBezTo>
                    <a:pt x="11538" y="10666"/>
                    <a:pt x="4615" y="5333"/>
                    <a:pt x="0" y="0"/>
                  </a:cubicBezTo>
                  <a:cubicBezTo>
                    <a:pt x="6923" y="14222"/>
                    <a:pt x="16153" y="28444"/>
                    <a:pt x="27692" y="42666"/>
                  </a:cubicBezTo>
                  <a:cubicBezTo>
                    <a:pt x="30000" y="47111"/>
                    <a:pt x="32307" y="50666"/>
                    <a:pt x="36923" y="55111"/>
                  </a:cubicBezTo>
                  <a:cubicBezTo>
                    <a:pt x="62307" y="76444"/>
                    <a:pt x="90000" y="98666"/>
                    <a:pt x="117692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4615" y="96888"/>
                    <a:pt x="73846" y="73777"/>
                    <a:pt x="55384" y="49777"/>
                  </a:cubicBezTo>
                  <a:cubicBezTo>
                    <a:pt x="41538" y="38222"/>
                    <a:pt x="30000" y="27555"/>
                    <a:pt x="16153" y="16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6" name="Shape 176"/>
          <p:cNvGrpSpPr/>
          <p:nvPr/>
        </p:nvGrpSpPr>
        <p:grpSpPr>
          <a:xfrm>
            <a:off x="20637" y="0"/>
            <a:ext cx="1952625" cy="6853237"/>
            <a:chOff x="0" y="0"/>
            <a:chExt cx="2147483647" cy="2147483647"/>
          </a:xfrm>
        </p:grpSpPr>
        <p:sp>
          <p:nvSpPr>
            <p:cNvPr id="177" name="Shape 177"/>
            <p:cNvSpPr/>
            <p:nvPr/>
          </p:nvSpPr>
          <p:spPr>
            <a:xfrm>
              <a:off x="0" y="0"/>
              <a:ext cx="450447748" cy="137913454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155" y="27391"/>
                  </a:moveTo>
                  <a:cubicBezTo>
                    <a:pt x="12815" y="37565"/>
                    <a:pt x="19805" y="47869"/>
                    <a:pt x="30291" y="58043"/>
                  </a:cubicBezTo>
                  <a:cubicBezTo>
                    <a:pt x="39611" y="68217"/>
                    <a:pt x="51262" y="78391"/>
                    <a:pt x="66407" y="88565"/>
                  </a:cubicBezTo>
                  <a:cubicBezTo>
                    <a:pt x="80388" y="98739"/>
                    <a:pt x="97864" y="108782"/>
                    <a:pt x="117669" y="118826"/>
                  </a:cubicBezTo>
                  <a:cubicBezTo>
                    <a:pt x="118834" y="119217"/>
                    <a:pt x="120000" y="119608"/>
                    <a:pt x="120000" y="120000"/>
                  </a:cubicBezTo>
                  <a:cubicBezTo>
                    <a:pt x="118834" y="118043"/>
                    <a:pt x="116504" y="115956"/>
                    <a:pt x="115339" y="114000"/>
                  </a:cubicBezTo>
                  <a:cubicBezTo>
                    <a:pt x="115339" y="113608"/>
                    <a:pt x="115339" y="113217"/>
                    <a:pt x="115339" y="112956"/>
                  </a:cubicBezTo>
                  <a:cubicBezTo>
                    <a:pt x="99029" y="104739"/>
                    <a:pt x="85048" y="96652"/>
                    <a:pt x="73398" y="88434"/>
                  </a:cubicBezTo>
                  <a:cubicBezTo>
                    <a:pt x="58252" y="78260"/>
                    <a:pt x="45436" y="68217"/>
                    <a:pt x="34951" y="57913"/>
                  </a:cubicBezTo>
                  <a:cubicBezTo>
                    <a:pt x="24466" y="47739"/>
                    <a:pt x="16310" y="37565"/>
                    <a:pt x="10485" y="27260"/>
                  </a:cubicBezTo>
                  <a:cubicBezTo>
                    <a:pt x="8155" y="22173"/>
                    <a:pt x="5825" y="17086"/>
                    <a:pt x="3495" y="12000"/>
                  </a:cubicBezTo>
                  <a:cubicBezTo>
                    <a:pt x="2330" y="7956"/>
                    <a:pt x="1165" y="4043"/>
                    <a:pt x="11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43"/>
                    <a:pt x="1165" y="7956"/>
                    <a:pt x="1165" y="12000"/>
                  </a:cubicBezTo>
                  <a:cubicBezTo>
                    <a:pt x="3495" y="17086"/>
                    <a:pt x="4660" y="22173"/>
                    <a:pt x="8155" y="2739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Shape 178"/>
            <p:cNvSpPr/>
            <p:nvPr/>
          </p:nvSpPr>
          <p:spPr>
            <a:xfrm>
              <a:off x="476637487" y="1352544587"/>
              <a:ext cx="385849199" cy="4953357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272" y="83272"/>
                  </a:moveTo>
                  <a:cubicBezTo>
                    <a:pt x="87272" y="95636"/>
                    <a:pt x="102272" y="108000"/>
                    <a:pt x="120000" y="120000"/>
                  </a:cubicBezTo>
                  <a:cubicBezTo>
                    <a:pt x="120000" y="117454"/>
                    <a:pt x="120000" y="114545"/>
                    <a:pt x="120000" y="112000"/>
                  </a:cubicBezTo>
                  <a:cubicBezTo>
                    <a:pt x="120000" y="111636"/>
                    <a:pt x="120000" y="110909"/>
                    <a:pt x="120000" y="110545"/>
                  </a:cubicBezTo>
                  <a:cubicBezTo>
                    <a:pt x="107727" y="101090"/>
                    <a:pt x="95454" y="91636"/>
                    <a:pt x="84545" y="82181"/>
                  </a:cubicBezTo>
                  <a:cubicBezTo>
                    <a:pt x="51818" y="55272"/>
                    <a:pt x="23181" y="27636"/>
                    <a:pt x="0" y="0"/>
                  </a:cubicBezTo>
                  <a:cubicBezTo>
                    <a:pt x="2727" y="7636"/>
                    <a:pt x="5454" y="15272"/>
                    <a:pt x="9545" y="22909"/>
                  </a:cubicBezTo>
                  <a:cubicBezTo>
                    <a:pt x="28636" y="43272"/>
                    <a:pt x="49090" y="63272"/>
                    <a:pt x="72272" y="832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Shape 179"/>
            <p:cNvSpPr/>
            <p:nvPr/>
          </p:nvSpPr>
          <p:spPr>
            <a:xfrm>
              <a:off x="892166525" y="1837073128"/>
              <a:ext cx="392832866" cy="3104104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" y="8695"/>
                  </a:moveTo>
                  <a:cubicBezTo>
                    <a:pt x="5333" y="5797"/>
                    <a:pt x="2666" y="2898"/>
                    <a:pt x="0" y="0"/>
                  </a:cubicBezTo>
                  <a:cubicBezTo>
                    <a:pt x="0" y="5217"/>
                    <a:pt x="0" y="11014"/>
                    <a:pt x="1333" y="16811"/>
                  </a:cubicBezTo>
                  <a:cubicBezTo>
                    <a:pt x="18666" y="35942"/>
                    <a:pt x="36000" y="55072"/>
                    <a:pt x="56000" y="73623"/>
                  </a:cubicBezTo>
                  <a:cubicBezTo>
                    <a:pt x="72000" y="89275"/>
                    <a:pt x="89333" y="104927"/>
                    <a:pt x="106666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1333" y="104347"/>
                    <a:pt x="84000" y="88115"/>
                    <a:pt x="66666" y="71304"/>
                  </a:cubicBezTo>
                  <a:cubicBezTo>
                    <a:pt x="45333" y="51014"/>
                    <a:pt x="26666" y="29565"/>
                    <a:pt x="8000" y="86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Shape 180"/>
            <p:cNvSpPr/>
            <p:nvPr/>
          </p:nvSpPr>
          <p:spPr>
            <a:xfrm>
              <a:off x="450448072" y="1367554970"/>
              <a:ext cx="502825373" cy="7006749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391" y="105096"/>
                  </a:moveTo>
                  <a:cubicBezTo>
                    <a:pt x="97043" y="99700"/>
                    <a:pt x="88695" y="94047"/>
                    <a:pt x="81391" y="88394"/>
                  </a:cubicBezTo>
                  <a:cubicBezTo>
                    <a:pt x="59478" y="72205"/>
                    <a:pt x="42782" y="55503"/>
                    <a:pt x="30260" y="38800"/>
                  </a:cubicBezTo>
                  <a:cubicBezTo>
                    <a:pt x="22956" y="30578"/>
                    <a:pt x="17739" y="22098"/>
                    <a:pt x="13565" y="13618"/>
                  </a:cubicBezTo>
                  <a:cubicBezTo>
                    <a:pt x="9391" y="8993"/>
                    <a:pt x="4173" y="4625"/>
                    <a:pt x="0" y="0"/>
                  </a:cubicBezTo>
                  <a:cubicBezTo>
                    <a:pt x="5217" y="13104"/>
                    <a:pt x="12521" y="26209"/>
                    <a:pt x="21913" y="39057"/>
                  </a:cubicBezTo>
                  <a:cubicBezTo>
                    <a:pt x="34434" y="56017"/>
                    <a:pt x="51130" y="72719"/>
                    <a:pt x="72000" y="89164"/>
                  </a:cubicBezTo>
                  <a:cubicBezTo>
                    <a:pt x="82434" y="97130"/>
                    <a:pt x="93913" y="105353"/>
                    <a:pt x="107478" y="113319"/>
                  </a:cubicBezTo>
                  <a:cubicBezTo>
                    <a:pt x="111652" y="115374"/>
                    <a:pt x="115826" y="117687"/>
                    <a:pt x="120000" y="119999"/>
                  </a:cubicBezTo>
                  <a:cubicBezTo>
                    <a:pt x="118956" y="119229"/>
                    <a:pt x="117913" y="118458"/>
                    <a:pt x="116869" y="117687"/>
                  </a:cubicBezTo>
                  <a:cubicBezTo>
                    <a:pt x="112695" y="113576"/>
                    <a:pt x="108521" y="109207"/>
                    <a:pt x="105391" y="1050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Shape 181"/>
            <p:cNvSpPr/>
            <p:nvPr/>
          </p:nvSpPr>
          <p:spPr>
            <a:xfrm>
              <a:off x="401561977" y="403901880"/>
              <a:ext cx="158879408" cy="94864276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6666" y="120000"/>
                  </a:moveTo>
                  <a:cubicBezTo>
                    <a:pt x="50000" y="117725"/>
                    <a:pt x="46666" y="115450"/>
                    <a:pt x="43333" y="113175"/>
                  </a:cubicBezTo>
                  <a:cubicBezTo>
                    <a:pt x="26666" y="100473"/>
                    <a:pt x="16666" y="87962"/>
                    <a:pt x="16666" y="75450"/>
                  </a:cubicBezTo>
                  <a:cubicBezTo>
                    <a:pt x="16666" y="62748"/>
                    <a:pt x="26666" y="50236"/>
                    <a:pt x="43333" y="37535"/>
                  </a:cubicBezTo>
                  <a:cubicBezTo>
                    <a:pt x="50000" y="31279"/>
                    <a:pt x="60000" y="25023"/>
                    <a:pt x="73333" y="18767"/>
                  </a:cubicBezTo>
                  <a:cubicBezTo>
                    <a:pt x="86666" y="12511"/>
                    <a:pt x="100000" y="6255"/>
                    <a:pt x="120000" y="0"/>
                  </a:cubicBezTo>
                  <a:cubicBezTo>
                    <a:pt x="116666" y="0"/>
                    <a:pt x="116666" y="0"/>
                    <a:pt x="116666" y="0"/>
                  </a:cubicBezTo>
                  <a:cubicBezTo>
                    <a:pt x="96666" y="6255"/>
                    <a:pt x="80000" y="12511"/>
                    <a:pt x="66666" y="18767"/>
                  </a:cubicBezTo>
                  <a:cubicBezTo>
                    <a:pt x="53333" y="25023"/>
                    <a:pt x="43333" y="31279"/>
                    <a:pt x="33333" y="37535"/>
                  </a:cubicBezTo>
                  <a:cubicBezTo>
                    <a:pt x="13333" y="50047"/>
                    <a:pt x="3333" y="62748"/>
                    <a:pt x="3333" y="75450"/>
                  </a:cubicBezTo>
                  <a:cubicBezTo>
                    <a:pt x="0" y="87393"/>
                    <a:pt x="6666" y="99526"/>
                    <a:pt x="23333" y="111658"/>
                  </a:cubicBezTo>
                  <a:cubicBezTo>
                    <a:pt x="33333" y="114312"/>
                    <a:pt x="43333" y="117156"/>
                    <a:pt x="53333" y="119810"/>
                  </a:cubicBezTo>
                  <a:cubicBezTo>
                    <a:pt x="53333" y="119810"/>
                    <a:pt x="56666" y="120000"/>
                    <a:pt x="56666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Shape 182"/>
            <p:cNvSpPr/>
            <p:nvPr/>
          </p:nvSpPr>
          <p:spPr>
            <a:xfrm>
              <a:off x="988191794" y="2059223589"/>
              <a:ext cx="122214502" cy="882599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285" y="120000"/>
                  </a:moveTo>
                  <a:cubicBezTo>
                    <a:pt x="119999" y="120000"/>
                    <a:pt x="119999" y="120000"/>
                    <a:pt x="119999" y="120000"/>
                  </a:cubicBezTo>
                  <a:cubicBezTo>
                    <a:pt x="77142" y="81355"/>
                    <a:pt x="38571" y="40677"/>
                    <a:pt x="0" y="0"/>
                  </a:cubicBezTo>
                  <a:cubicBezTo>
                    <a:pt x="25714" y="40677"/>
                    <a:pt x="55714" y="81355"/>
                    <a:pt x="94285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Shape 183"/>
            <p:cNvSpPr/>
            <p:nvPr/>
          </p:nvSpPr>
          <p:spPr>
            <a:xfrm>
              <a:off x="432988832" y="1287100493"/>
              <a:ext cx="75075174" cy="1603088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8235" y="60560"/>
                  </a:moveTo>
                  <a:cubicBezTo>
                    <a:pt x="56470" y="80747"/>
                    <a:pt x="91764" y="99813"/>
                    <a:pt x="120000" y="120000"/>
                  </a:cubicBezTo>
                  <a:cubicBezTo>
                    <a:pt x="98823" y="96448"/>
                    <a:pt x="84705" y="72897"/>
                    <a:pt x="70588" y="49345"/>
                  </a:cubicBezTo>
                  <a:cubicBezTo>
                    <a:pt x="70588" y="49345"/>
                    <a:pt x="63529" y="48224"/>
                    <a:pt x="63529" y="48224"/>
                  </a:cubicBezTo>
                  <a:cubicBezTo>
                    <a:pt x="42352" y="32523"/>
                    <a:pt x="21176" y="15700"/>
                    <a:pt x="0" y="0"/>
                  </a:cubicBezTo>
                  <a:cubicBezTo>
                    <a:pt x="0" y="2242"/>
                    <a:pt x="0" y="5607"/>
                    <a:pt x="0" y="8971"/>
                  </a:cubicBezTo>
                  <a:cubicBezTo>
                    <a:pt x="7058" y="25794"/>
                    <a:pt x="21176" y="43738"/>
                    <a:pt x="28235" y="605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Shape 184"/>
            <p:cNvSpPr/>
            <p:nvPr/>
          </p:nvSpPr>
          <p:spPr>
            <a:xfrm>
              <a:off x="862485484" y="985696199"/>
              <a:ext cx="1284998162" cy="85137681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65" y="116830"/>
                  </a:moveTo>
                  <a:cubicBezTo>
                    <a:pt x="3673" y="105845"/>
                    <a:pt x="7755" y="94647"/>
                    <a:pt x="14285" y="83873"/>
                  </a:cubicBezTo>
                  <a:cubicBezTo>
                    <a:pt x="20816" y="73309"/>
                    <a:pt x="29795" y="62957"/>
                    <a:pt x="40408" y="53239"/>
                  </a:cubicBezTo>
                  <a:cubicBezTo>
                    <a:pt x="50612" y="43309"/>
                    <a:pt x="62857" y="34014"/>
                    <a:pt x="76326" y="25140"/>
                  </a:cubicBezTo>
                  <a:cubicBezTo>
                    <a:pt x="82857" y="20704"/>
                    <a:pt x="89795" y="16267"/>
                    <a:pt x="97142" y="12253"/>
                  </a:cubicBezTo>
                  <a:cubicBezTo>
                    <a:pt x="100816" y="10140"/>
                    <a:pt x="104489" y="8028"/>
                    <a:pt x="108163" y="5915"/>
                  </a:cubicBezTo>
                  <a:cubicBezTo>
                    <a:pt x="111836" y="4014"/>
                    <a:pt x="115918" y="1901"/>
                    <a:pt x="120000" y="0"/>
                  </a:cubicBezTo>
                  <a:cubicBezTo>
                    <a:pt x="119591" y="0"/>
                    <a:pt x="119591" y="0"/>
                    <a:pt x="119591" y="0"/>
                  </a:cubicBezTo>
                  <a:cubicBezTo>
                    <a:pt x="115510" y="1901"/>
                    <a:pt x="111428" y="3802"/>
                    <a:pt x="107755" y="5704"/>
                  </a:cubicBezTo>
                  <a:cubicBezTo>
                    <a:pt x="104081" y="7816"/>
                    <a:pt x="100408" y="9929"/>
                    <a:pt x="96734" y="11830"/>
                  </a:cubicBezTo>
                  <a:cubicBezTo>
                    <a:pt x="88979" y="16056"/>
                    <a:pt x="82040" y="20281"/>
                    <a:pt x="75510" y="24718"/>
                  </a:cubicBezTo>
                  <a:cubicBezTo>
                    <a:pt x="61632" y="33591"/>
                    <a:pt x="49387" y="42887"/>
                    <a:pt x="38775" y="52605"/>
                  </a:cubicBezTo>
                  <a:cubicBezTo>
                    <a:pt x="27755" y="62535"/>
                    <a:pt x="18775" y="72887"/>
                    <a:pt x="12244" y="83661"/>
                  </a:cubicBezTo>
                  <a:cubicBezTo>
                    <a:pt x="5306" y="94014"/>
                    <a:pt x="1224" y="105000"/>
                    <a:pt x="0" y="115985"/>
                  </a:cubicBezTo>
                  <a:cubicBezTo>
                    <a:pt x="1224" y="117253"/>
                    <a:pt x="2040" y="118521"/>
                    <a:pt x="2857" y="120000"/>
                  </a:cubicBezTo>
                  <a:cubicBezTo>
                    <a:pt x="2857" y="118943"/>
                    <a:pt x="2857" y="117887"/>
                    <a:pt x="3265" y="11683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Shape 185"/>
            <p:cNvSpPr/>
            <p:nvPr/>
          </p:nvSpPr>
          <p:spPr>
            <a:xfrm>
              <a:off x="953273313" y="2068229513"/>
              <a:ext cx="109993601" cy="7925369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40754"/>
                    <a:pt x="57600" y="81509"/>
                    <a:pt x="91200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6800" y="81509"/>
                    <a:pt x="38400" y="40754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Shape 186"/>
            <p:cNvSpPr/>
            <p:nvPr/>
          </p:nvSpPr>
          <p:spPr>
            <a:xfrm>
              <a:off x="862485484" y="1847880352"/>
              <a:ext cx="125706343" cy="21134318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25531"/>
                    <a:pt x="8275" y="51063"/>
                    <a:pt x="28965" y="75744"/>
                  </a:cubicBezTo>
                  <a:cubicBezTo>
                    <a:pt x="45517" y="83404"/>
                    <a:pt x="57931" y="91914"/>
                    <a:pt x="74482" y="99574"/>
                  </a:cubicBezTo>
                  <a:cubicBezTo>
                    <a:pt x="91034" y="106382"/>
                    <a:pt x="103448" y="113191"/>
                    <a:pt x="120000" y="120000"/>
                  </a:cubicBezTo>
                  <a:cubicBezTo>
                    <a:pt x="115862" y="118297"/>
                    <a:pt x="115862" y="116595"/>
                    <a:pt x="111724" y="114893"/>
                  </a:cubicBezTo>
                  <a:cubicBezTo>
                    <a:pt x="66206" y="83404"/>
                    <a:pt x="41379" y="51063"/>
                    <a:pt x="33103" y="18723"/>
                  </a:cubicBezTo>
                  <a:cubicBezTo>
                    <a:pt x="28965" y="15319"/>
                    <a:pt x="20689" y="12765"/>
                    <a:pt x="16551" y="9361"/>
                  </a:cubicBezTo>
                  <a:cubicBezTo>
                    <a:pt x="8275" y="5957"/>
                    <a:pt x="4137" y="255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Shape 187"/>
            <p:cNvSpPr/>
            <p:nvPr/>
          </p:nvSpPr>
          <p:spPr>
            <a:xfrm>
              <a:off x="862485484" y="1808853662"/>
              <a:ext cx="34918430" cy="714485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5000"/>
                  </a:moveTo>
                  <a:cubicBezTo>
                    <a:pt x="15000" y="72500"/>
                    <a:pt x="30000" y="82500"/>
                    <a:pt x="60000" y="92500"/>
                  </a:cubicBezTo>
                  <a:cubicBezTo>
                    <a:pt x="75000" y="102500"/>
                    <a:pt x="105000" y="110000"/>
                    <a:pt x="120000" y="120000"/>
                  </a:cubicBezTo>
                  <a:cubicBezTo>
                    <a:pt x="105000" y="95000"/>
                    <a:pt x="105000" y="70000"/>
                    <a:pt x="105000" y="47500"/>
                  </a:cubicBezTo>
                  <a:cubicBezTo>
                    <a:pt x="75000" y="30000"/>
                    <a:pt x="45000" y="15000"/>
                    <a:pt x="0" y="0"/>
                  </a:cubicBezTo>
                  <a:cubicBezTo>
                    <a:pt x="0" y="2500"/>
                    <a:pt x="0" y="7500"/>
                    <a:pt x="0" y="10000"/>
                  </a:cubicBezTo>
                  <a:cubicBezTo>
                    <a:pt x="0" y="27500"/>
                    <a:pt x="0" y="47500"/>
                    <a:pt x="0" y="65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Shape 188"/>
            <p:cNvSpPr/>
            <p:nvPr/>
          </p:nvSpPr>
          <p:spPr>
            <a:xfrm>
              <a:off x="892166525" y="1981170781"/>
              <a:ext cx="192051363" cy="1663128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0000" y="30270"/>
                  </a:moveTo>
                  <a:cubicBezTo>
                    <a:pt x="19090" y="20540"/>
                    <a:pt x="10909" y="9729"/>
                    <a:pt x="0" y="0"/>
                  </a:cubicBezTo>
                  <a:cubicBezTo>
                    <a:pt x="8181" y="17297"/>
                    <a:pt x="19090" y="35675"/>
                    <a:pt x="30000" y="52972"/>
                  </a:cubicBezTo>
                  <a:cubicBezTo>
                    <a:pt x="32727" y="56216"/>
                    <a:pt x="35454" y="59459"/>
                    <a:pt x="38181" y="62702"/>
                  </a:cubicBezTo>
                  <a:cubicBezTo>
                    <a:pt x="60000" y="82162"/>
                    <a:pt x="81818" y="101621"/>
                    <a:pt x="106363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5454" y="99459"/>
                    <a:pt x="76363" y="77837"/>
                    <a:pt x="60000" y="56216"/>
                  </a:cubicBezTo>
                  <a:cubicBezTo>
                    <a:pt x="49090" y="47567"/>
                    <a:pt x="40909" y="38918"/>
                    <a:pt x="30000" y="3027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9" name="Shape 189"/>
          <p:cNvSpPr/>
          <p:nvPr/>
        </p:nvSpPr>
        <p:spPr>
          <a:xfrm>
            <a:off x="0" y="0"/>
            <a:ext cx="182561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Shape 190"/>
          <p:cNvSpPr/>
          <p:nvPr/>
        </p:nvSpPr>
        <p:spPr>
          <a:xfrm rot="10800000" flipH="1">
            <a:off x="0" y="711199"/>
            <a:ext cx="1358899" cy="508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328"/>
                </a:moveTo>
                <a:lnTo>
                  <a:pt x="99772" y="2256"/>
                </a:lnTo>
                <a:cubicBezTo>
                  <a:pt x="99635" y="1884"/>
                  <a:pt x="99468" y="1500"/>
                  <a:pt x="99332" y="1128"/>
                </a:cubicBezTo>
                <a:cubicBezTo>
                  <a:pt x="98922" y="0"/>
                  <a:pt x="98497" y="0"/>
                  <a:pt x="98072" y="0"/>
                </a:cubicBezTo>
                <a:lnTo>
                  <a:pt x="90060" y="0"/>
                </a:lnTo>
                <a:lnTo>
                  <a:pt x="0" y="744"/>
                </a:lnTo>
                <a:lnTo>
                  <a:pt x="0" y="120000"/>
                </a:lnTo>
                <a:lnTo>
                  <a:pt x="90060" y="119424"/>
                </a:lnTo>
                <a:lnTo>
                  <a:pt x="98072" y="119424"/>
                </a:lnTo>
                <a:cubicBezTo>
                  <a:pt x="98497" y="119424"/>
                  <a:pt x="98922" y="118308"/>
                  <a:pt x="99332" y="118308"/>
                </a:cubicBezTo>
                <a:cubicBezTo>
                  <a:pt x="99332" y="117168"/>
                  <a:pt x="99772" y="117168"/>
                  <a:pt x="99772" y="117168"/>
                </a:cubicBezTo>
                <a:lnTo>
                  <a:pt x="120000" y="63096"/>
                </a:lnTo>
                <a:cubicBezTo>
                  <a:pt x="120834" y="60840"/>
                  <a:pt x="120834" y="58596"/>
                  <a:pt x="120000" y="563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Shape 191"/>
          <p:cNvSpPr txBox="1">
            <a:spLocks noGrp="1"/>
          </p:cNvSpPr>
          <p:nvPr>
            <p:ph type="title"/>
          </p:nvPr>
        </p:nvSpPr>
        <p:spPr>
          <a:xfrm>
            <a:off x="1944686" y="623887"/>
            <a:ext cx="6589711" cy="1281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1943100" y="2133600"/>
            <a:ext cx="6591299" cy="38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6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4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93" name="Shape 193"/>
          <p:cNvSpPr txBox="1">
            <a:spLocks noGrp="1"/>
          </p:cNvSpPr>
          <p:nvPr>
            <p:ph type="dt" idx="10"/>
          </p:nvPr>
        </p:nvSpPr>
        <p:spPr>
          <a:xfrm>
            <a:off x="7772400" y="6135687"/>
            <a:ext cx="766762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4" name="Shape 194"/>
          <p:cNvSpPr txBox="1">
            <a:spLocks noGrp="1"/>
          </p:cNvSpPr>
          <p:nvPr>
            <p:ph type="ftr" idx="11"/>
          </p:nvPr>
        </p:nvSpPr>
        <p:spPr>
          <a:xfrm>
            <a:off x="1943100" y="6135687"/>
            <a:ext cx="571658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5" name="Shape 195"/>
          <p:cNvSpPr txBox="1">
            <a:spLocks noGrp="1"/>
          </p:cNvSpPr>
          <p:nvPr>
            <p:ph type="sldNum" idx="12"/>
          </p:nvPr>
        </p:nvSpPr>
        <p:spPr>
          <a:xfrm>
            <a:off x="511175" y="787400"/>
            <a:ext cx="58578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2000" b="0" i="0" u="non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EFFFF"/>
                </a:buClr>
                <a:buSzPct val="25000"/>
                <a:buFont typeface="Arial"/>
                <a:buNone/>
              </a:pPr>
              <a:t>‹#›</a:t>
            </a:fld>
            <a:endParaRPr lang="en-US" sz="2000" b="0" i="0" u="none">
              <a:solidFill>
                <a:srgbClr val="FE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" name="Shape 204"/>
          <p:cNvGrpSpPr/>
          <p:nvPr/>
        </p:nvGrpSpPr>
        <p:grpSpPr>
          <a:xfrm>
            <a:off x="0" y="228599"/>
            <a:ext cx="1981200" cy="6638925"/>
            <a:chOff x="0" y="0"/>
            <a:chExt cx="2147483647" cy="2147483647"/>
          </a:xfrm>
        </p:grpSpPr>
        <p:sp>
          <p:nvSpPr>
            <p:cNvPr id="205" name="Shape 205"/>
            <p:cNvSpPr/>
            <p:nvPr/>
          </p:nvSpPr>
          <p:spPr>
            <a:xfrm>
              <a:off x="0" y="759034820"/>
              <a:ext cx="75793537" cy="2025700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cubicBezTo>
                    <a:pt x="109090" y="103235"/>
                    <a:pt x="103636" y="87352"/>
                    <a:pt x="92727" y="70588"/>
                  </a:cubicBezTo>
                  <a:cubicBezTo>
                    <a:pt x="60000" y="47647"/>
                    <a:pt x="32727" y="23823"/>
                    <a:pt x="0" y="0"/>
                  </a:cubicBezTo>
                  <a:cubicBezTo>
                    <a:pt x="0" y="30882"/>
                    <a:pt x="0" y="30882"/>
                    <a:pt x="0" y="30882"/>
                  </a:cubicBezTo>
                  <a:cubicBezTo>
                    <a:pt x="32727" y="56470"/>
                    <a:pt x="70909" y="82941"/>
                    <a:pt x="109090" y="109411"/>
                  </a:cubicBezTo>
                  <a:cubicBezTo>
                    <a:pt x="109090" y="112941"/>
                    <a:pt x="114545" y="116470"/>
                    <a:pt x="12000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Shape 206"/>
            <p:cNvSpPr/>
            <p:nvPr/>
          </p:nvSpPr>
          <p:spPr>
            <a:xfrm>
              <a:off x="96847754" y="947135552"/>
              <a:ext cx="487044128" cy="7511971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714" y="83333"/>
                  </a:moveTo>
                  <a:cubicBezTo>
                    <a:pt x="88285" y="95714"/>
                    <a:pt x="102857" y="107857"/>
                    <a:pt x="119142" y="120000"/>
                  </a:cubicBezTo>
                  <a:cubicBezTo>
                    <a:pt x="119142" y="117857"/>
                    <a:pt x="119142" y="115952"/>
                    <a:pt x="120000" y="113809"/>
                  </a:cubicBezTo>
                  <a:cubicBezTo>
                    <a:pt x="106285" y="103571"/>
                    <a:pt x="93428" y="93095"/>
                    <a:pt x="81428" y="82619"/>
                  </a:cubicBezTo>
                  <a:cubicBezTo>
                    <a:pt x="49714" y="55476"/>
                    <a:pt x="23142" y="27857"/>
                    <a:pt x="0" y="0"/>
                  </a:cubicBezTo>
                  <a:cubicBezTo>
                    <a:pt x="1714" y="4761"/>
                    <a:pt x="3428" y="9761"/>
                    <a:pt x="5142" y="14523"/>
                  </a:cubicBezTo>
                  <a:cubicBezTo>
                    <a:pt x="25714" y="37619"/>
                    <a:pt x="48000" y="60714"/>
                    <a:pt x="73714" y="83333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Shape 207"/>
            <p:cNvSpPr/>
            <p:nvPr/>
          </p:nvSpPr>
          <p:spPr>
            <a:xfrm>
              <a:off x="607752303" y="1688083379"/>
              <a:ext cx="458972423" cy="45939983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72" y="8571"/>
                  </a:moveTo>
                  <a:cubicBezTo>
                    <a:pt x="4545" y="5844"/>
                    <a:pt x="1818" y="3116"/>
                    <a:pt x="0" y="0"/>
                  </a:cubicBezTo>
                  <a:cubicBezTo>
                    <a:pt x="0" y="3896"/>
                    <a:pt x="0" y="7402"/>
                    <a:pt x="0" y="11298"/>
                  </a:cubicBezTo>
                  <a:cubicBezTo>
                    <a:pt x="19090" y="33116"/>
                    <a:pt x="40000" y="54545"/>
                    <a:pt x="61818" y="75584"/>
                  </a:cubicBezTo>
                  <a:cubicBezTo>
                    <a:pt x="77272" y="90389"/>
                    <a:pt x="94545" y="105194"/>
                    <a:pt x="111818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2727" y="104805"/>
                    <a:pt x="85454" y="89610"/>
                    <a:pt x="70000" y="74025"/>
                  </a:cubicBezTo>
                  <a:cubicBezTo>
                    <a:pt x="47272" y="52597"/>
                    <a:pt x="26363" y="30779"/>
                    <a:pt x="7272" y="8571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Shape 208"/>
            <p:cNvSpPr/>
            <p:nvPr/>
          </p:nvSpPr>
          <p:spPr>
            <a:xfrm>
              <a:off x="722846188" y="2029920504"/>
              <a:ext cx="129129728" cy="11756314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810" y="120000"/>
                  </a:move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7837" y="80506"/>
                    <a:pt x="38918" y="41012"/>
                    <a:pt x="0" y="0"/>
                  </a:cubicBezTo>
                  <a:cubicBezTo>
                    <a:pt x="25945" y="41012"/>
                    <a:pt x="55135" y="80506"/>
                    <a:pt x="9081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Shape 209"/>
            <p:cNvSpPr/>
            <p:nvPr/>
          </p:nvSpPr>
          <p:spPr>
            <a:xfrm>
              <a:off x="75793517" y="961604802"/>
              <a:ext cx="618980991" cy="107675603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9213" y="109695"/>
                  </a:moveTo>
                  <a:cubicBezTo>
                    <a:pt x="97752" y="102714"/>
                    <a:pt x="87640" y="95734"/>
                    <a:pt x="78202" y="88753"/>
                  </a:cubicBezTo>
                  <a:cubicBezTo>
                    <a:pt x="56629" y="72631"/>
                    <a:pt x="39775" y="56011"/>
                    <a:pt x="26966" y="39224"/>
                  </a:cubicBezTo>
                  <a:cubicBezTo>
                    <a:pt x="19550" y="29085"/>
                    <a:pt x="13483" y="18781"/>
                    <a:pt x="8089" y="8476"/>
                  </a:cubicBezTo>
                  <a:cubicBezTo>
                    <a:pt x="5393" y="5650"/>
                    <a:pt x="2696" y="2825"/>
                    <a:pt x="0" y="0"/>
                  </a:cubicBezTo>
                  <a:cubicBezTo>
                    <a:pt x="5393" y="13130"/>
                    <a:pt x="12808" y="26426"/>
                    <a:pt x="22247" y="39390"/>
                  </a:cubicBezTo>
                  <a:cubicBezTo>
                    <a:pt x="34382" y="56343"/>
                    <a:pt x="51235" y="72963"/>
                    <a:pt x="72134" y="89252"/>
                  </a:cubicBezTo>
                  <a:cubicBezTo>
                    <a:pt x="82921" y="97396"/>
                    <a:pt x="95056" y="105373"/>
                    <a:pt x="107865" y="113185"/>
                  </a:cubicBezTo>
                  <a:cubicBezTo>
                    <a:pt x="111910" y="115512"/>
                    <a:pt x="115955" y="117673"/>
                    <a:pt x="120000" y="120000"/>
                  </a:cubicBezTo>
                  <a:cubicBezTo>
                    <a:pt x="118651" y="119168"/>
                    <a:pt x="117977" y="118504"/>
                    <a:pt x="117303" y="117673"/>
                  </a:cubicBezTo>
                  <a:cubicBezTo>
                    <a:pt x="113932" y="115013"/>
                    <a:pt x="111235" y="112354"/>
                    <a:pt x="109213" y="109695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Shape 210"/>
            <p:cNvSpPr/>
            <p:nvPr/>
          </p:nvSpPr>
          <p:spPr>
            <a:xfrm>
              <a:off x="16843078" y="0"/>
              <a:ext cx="80004730" cy="9471355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391" y="109039"/>
                  </a:moveTo>
                  <a:cubicBezTo>
                    <a:pt x="62608" y="109795"/>
                    <a:pt x="62608" y="110551"/>
                    <a:pt x="62608" y="111307"/>
                  </a:cubicBezTo>
                  <a:cubicBezTo>
                    <a:pt x="78260" y="113952"/>
                    <a:pt x="99130" y="116598"/>
                    <a:pt x="114782" y="119433"/>
                  </a:cubicBezTo>
                  <a:cubicBezTo>
                    <a:pt x="114782" y="119622"/>
                    <a:pt x="114782" y="119811"/>
                    <a:pt x="120000" y="120000"/>
                  </a:cubicBezTo>
                  <a:cubicBezTo>
                    <a:pt x="109565" y="116220"/>
                    <a:pt x="99130" y="112629"/>
                    <a:pt x="88695" y="108850"/>
                  </a:cubicBezTo>
                  <a:cubicBezTo>
                    <a:pt x="46956" y="89574"/>
                    <a:pt x="26086" y="70299"/>
                    <a:pt x="26086" y="50834"/>
                  </a:cubicBezTo>
                  <a:cubicBezTo>
                    <a:pt x="31304" y="33826"/>
                    <a:pt x="46956" y="17007"/>
                    <a:pt x="78260" y="0"/>
                  </a:cubicBezTo>
                  <a:cubicBezTo>
                    <a:pt x="62608" y="0"/>
                    <a:pt x="62608" y="0"/>
                    <a:pt x="62608" y="0"/>
                  </a:cubicBezTo>
                  <a:cubicBezTo>
                    <a:pt x="26086" y="16818"/>
                    <a:pt x="10434" y="33826"/>
                    <a:pt x="5217" y="50834"/>
                  </a:cubicBezTo>
                  <a:cubicBezTo>
                    <a:pt x="0" y="70299"/>
                    <a:pt x="15652" y="89574"/>
                    <a:pt x="57391" y="10903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Shape 211"/>
            <p:cNvSpPr/>
            <p:nvPr/>
          </p:nvSpPr>
          <p:spPr>
            <a:xfrm>
              <a:off x="58950439" y="878406398"/>
              <a:ext cx="58950531" cy="1597652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14117" y="21308"/>
                    <a:pt x="21176" y="41495"/>
                    <a:pt x="35294" y="62803"/>
                  </a:cubicBezTo>
                  <a:cubicBezTo>
                    <a:pt x="63529" y="81869"/>
                    <a:pt x="91764" y="100934"/>
                    <a:pt x="120000" y="120000"/>
                  </a:cubicBezTo>
                  <a:cubicBezTo>
                    <a:pt x="105882" y="97570"/>
                    <a:pt x="91764" y="74018"/>
                    <a:pt x="77647" y="51588"/>
                  </a:cubicBezTo>
                  <a:cubicBezTo>
                    <a:pt x="70588" y="50467"/>
                    <a:pt x="70588" y="49345"/>
                    <a:pt x="70588" y="48224"/>
                  </a:cubicBezTo>
                  <a:cubicBezTo>
                    <a:pt x="49411" y="31401"/>
                    <a:pt x="21176" y="15700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Shape 212"/>
            <p:cNvSpPr/>
            <p:nvPr/>
          </p:nvSpPr>
          <p:spPr>
            <a:xfrm>
              <a:off x="579680581" y="1698332587"/>
              <a:ext cx="143165568" cy="3315878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16756"/>
                    <a:pt x="5853" y="33513"/>
                    <a:pt x="14634" y="50270"/>
                  </a:cubicBezTo>
                  <a:cubicBezTo>
                    <a:pt x="23414" y="63243"/>
                    <a:pt x="35121" y="76756"/>
                    <a:pt x="49756" y="89729"/>
                  </a:cubicBezTo>
                  <a:cubicBezTo>
                    <a:pt x="55609" y="92972"/>
                    <a:pt x="64390" y="96216"/>
                    <a:pt x="70243" y="99459"/>
                  </a:cubicBezTo>
                  <a:cubicBezTo>
                    <a:pt x="87804" y="106486"/>
                    <a:pt x="102439" y="112972"/>
                    <a:pt x="120000" y="120000"/>
                  </a:cubicBezTo>
                  <a:cubicBezTo>
                    <a:pt x="117073" y="118378"/>
                    <a:pt x="114146" y="116216"/>
                    <a:pt x="111219" y="114594"/>
                  </a:cubicBezTo>
                  <a:cubicBezTo>
                    <a:pt x="76097" y="92972"/>
                    <a:pt x="52682" y="71351"/>
                    <a:pt x="38048" y="49729"/>
                  </a:cubicBezTo>
                  <a:cubicBezTo>
                    <a:pt x="32195" y="36756"/>
                    <a:pt x="26341" y="24324"/>
                    <a:pt x="23414" y="11891"/>
                  </a:cubicBezTo>
                  <a:cubicBezTo>
                    <a:pt x="23414" y="11351"/>
                    <a:pt x="20487" y="10810"/>
                    <a:pt x="20487" y="9729"/>
                  </a:cubicBezTo>
                  <a:cubicBezTo>
                    <a:pt x="14634" y="6486"/>
                    <a:pt x="5853" y="3243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Shape 213"/>
            <p:cNvSpPr/>
            <p:nvPr/>
          </p:nvSpPr>
          <p:spPr>
            <a:xfrm>
              <a:off x="583891072" y="378612980"/>
              <a:ext cx="1563592574" cy="13094704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866" y="116719"/>
                  </a:moveTo>
                  <a:cubicBezTo>
                    <a:pt x="2666" y="105512"/>
                    <a:pt x="6933" y="94441"/>
                    <a:pt x="13333" y="83781"/>
                  </a:cubicBezTo>
                  <a:cubicBezTo>
                    <a:pt x="20000" y="73120"/>
                    <a:pt x="29066" y="62870"/>
                    <a:pt x="39733" y="53029"/>
                  </a:cubicBezTo>
                  <a:cubicBezTo>
                    <a:pt x="50400" y="43189"/>
                    <a:pt x="62666" y="33895"/>
                    <a:pt x="76000" y="25011"/>
                  </a:cubicBezTo>
                  <a:cubicBezTo>
                    <a:pt x="82666" y="20637"/>
                    <a:pt x="89866" y="16264"/>
                    <a:pt x="97066" y="12164"/>
                  </a:cubicBezTo>
                  <a:cubicBezTo>
                    <a:pt x="100800" y="10113"/>
                    <a:pt x="104533" y="7927"/>
                    <a:pt x="108266" y="6013"/>
                  </a:cubicBezTo>
                  <a:cubicBezTo>
                    <a:pt x="112266" y="3963"/>
                    <a:pt x="116000" y="2050"/>
                    <a:pt x="120000" y="136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115733" y="1913"/>
                    <a:pt x="112000" y="3826"/>
                    <a:pt x="108000" y="5876"/>
                  </a:cubicBezTo>
                  <a:cubicBezTo>
                    <a:pt x="104266" y="7790"/>
                    <a:pt x="100533" y="9840"/>
                    <a:pt x="96800" y="12027"/>
                  </a:cubicBezTo>
                  <a:cubicBezTo>
                    <a:pt x="89333" y="16127"/>
                    <a:pt x="82133" y="20364"/>
                    <a:pt x="75466" y="24738"/>
                  </a:cubicBezTo>
                  <a:cubicBezTo>
                    <a:pt x="61866" y="33621"/>
                    <a:pt x="49333" y="42915"/>
                    <a:pt x="38666" y="52756"/>
                  </a:cubicBezTo>
                  <a:cubicBezTo>
                    <a:pt x="27733" y="62460"/>
                    <a:pt x="18666" y="72847"/>
                    <a:pt x="12000" y="83507"/>
                  </a:cubicBezTo>
                  <a:cubicBezTo>
                    <a:pt x="5066" y="94305"/>
                    <a:pt x="800" y="105375"/>
                    <a:pt x="0" y="116719"/>
                  </a:cubicBezTo>
                  <a:cubicBezTo>
                    <a:pt x="0" y="116993"/>
                    <a:pt x="0" y="117129"/>
                    <a:pt x="0" y="117403"/>
                  </a:cubicBezTo>
                  <a:cubicBezTo>
                    <a:pt x="533" y="118223"/>
                    <a:pt x="1066" y="119179"/>
                    <a:pt x="1866" y="120000"/>
                  </a:cubicBezTo>
                  <a:cubicBezTo>
                    <a:pt x="1866" y="118906"/>
                    <a:pt x="1866" y="117813"/>
                    <a:pt x="1866" y="11671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Shape 214"/>
            <p:cNvSpPr/>
            <p:nvPr/>
          </p:nvSpPr>
          <p:spPr>
            <a:xfrm>
              <a:off x="694774465" y="2038360781"/>
              <a:ext cx="122112248" cy="1091227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39452"/>
                    <a:pt x="54857" y="80547"/>
                    <a:pt x="89142" y="119999"/>
                  </a:cubicBezTo>
                  <a:cubicBezTo>
                    <a:pt x="120000" y="119999"/>
                    <a:pt x="120000" y="119999"/>
                    <a:pt x="120000" y="119999"/>
                  </a:cubicBezTo>
                  <a:cubicBezTo>
                    <a:pt x="78857" y="80547"/>
                    <a:pt x="37714" y="39452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Shape 215"/>
            <p:cNvSpPr/>
            <p:nvPr/>
          </p:nvSpPr>
          <p:spPr>
            <a:xfrm>
              <a:off x="579680581" y="1659747920"/>
              <a:ext cx="28071681" cy="717437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000" y="110000"/>
                  </a:moveTo>
                  <a:cubicBezTo>
                    <a:pt x="105000" y="115000"/>
                    <a:pt x="120000" y="117500"/>
                    <a:pt x="120000" y="120000"/>
                  </a:cubicBezTo>
                  <a:cubicBezTo>
                    <a:pt x="120000" y="95000"/>
                    <a:pt x="120000" y="72500"/>
                    <a:pt x="120000" y="47500"/>
                  </a:cubicBezTo>
                  <a:cubicBezTo>
                    <a:pt x="75000" y="32500"/>
                    <a:pt x="45000" y="15000"/>
                    <a:pt x="15000" y="0"/>
                  </a:cubicBezTo>
                  <a:cubicBezTo>
                    <a:pt x="0" y="22500"/>
                    <a:pt x="0" y="42500"/>
                    <a:pt x="0" y="65000"/>
                  </a:cubicBezTo>
                  <a:cubicBezTo>
                    <a:pt x="30000" y="80000"/>
                    <a:pt x="75000" y="95000"/>
                    <a:pt x="105000" y="11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Shape 216"/>
            <p:cNvSpPr/>
            <p:nvPr/>
          </p:nvSpPr>
          <p:spPr>
            <a:xfrm>
              <a:off x="640034294" y="1946119059"/>
              <a:ext cx="179658753" cy="2013642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6153" y="16000"/>
                  </a:moveTo>
                  <a:cubicBezTo>
                    <a:pt x="11538" y="10666"/>
                    <a:pt x="4615" y="5333"/>
                    <a:pt x="0" y="0"/>
                  </a:cubicBezTo>
                  <a:cubicBezTo>
                    <a:pt x="6923" y="14222"/>
                    <a:pt x="16153" y="28444"/>
                    <a:pt x="27692" y="42666"/>
                  </a:cubicBezTo>
                  <a:cubicBezTo>
                    <a:pt x="30000" y="47111"/>
                    <a:pt x="32307" y="50666"/>
                    <a:pt x="36923" y="55111"/>
                  </a:cubicBezTo>
                  <a:cubicBezTo>
                    <a:pt x="62307" y="76444"/>
                    <a:pt x="90000" y="98666"/>
                    <a:pt x="117692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4615" y="96888"/>
                    <a:pt x="73846" y="73777"/>
                    <a:pt x="55384" y="49777"/>
                  </a:cubicBezTo>
                  <a:cubicBezTo>
                    <a:pt x="41538" y="38222"/>
                    <a:pt x="30000" y="27555"/>
                    <a:pt x="16153" y="16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7" name="Shape 217"/>
          <p:cNvGrpSpPr/>
          <p:nvPr/>
        </p:nvGrpSpPr>
        <p:grpSpPr>
          <a:xfrm>
            <a:off x="20637" y="0"/>
            <a:ext cx="1952625" cy="6853237"/>
            <a:chOff x="0" y="0"/>
            <a:chExt cx="2147483647" cy="2147483647"/>
          </a:xfrm>
        </p:grpSpPr>
        <p:sp>
          <p:nvSpPr>
            <p:cNvPr id="218" name="Shape 218"/>
            <p:cNvSpPr/>
            <p:nvPr/>
          </p:nvSpPr>
          <p:spPr>
            <a:xfrm>
              <a:off x="0" y="0"/>
              <a:ext cx="450447748" cy="137913454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155" y="27391"/>
                  </a:moveTo>
                  <a:cubicBezTo>
                    <a:pt x="12815" y="37565"/>
                    <a:pt x="19805" y="47869"/>
                    <a:pt x="30291" y="58043"/>
                  </a:cubicBezTo>
                  <a:cubicBezTo>
                    <a:pt x="39611" y="68217"/>
                    <a:pt x="51262" y="78391"/>
                    <a:pt x="66407" y="88565"/>
                  </a:cubicBezTo>
                  <a:cubicBezTo>
                    <a:pt x="80388" y="98739"/>
                    <a:pt x="97864" y="108782"/>
                    <a:pt x="117669" y="118826"/>
                  </a:cubicBezTo>
                  <a:cubicBezTo>
                    <a:pt x="118834" y="119217"/>
                    <a:pt x="120000" y="119608"/>
                    <a:pt x="120000" y="120000"/>
                  </a:cubicBezTo>
                  <a:cubicBezTo>
                    <a:pt x="118834" y="118043"/>
                    <a:pt x="116504" y="115956"/>
                    <a:pt x="115339" y="114000"/>
                  </a:cubicBezTo>
                  <a:cubicBezTo>
                    <a:pt x="115339" y="113608"/>
                    <a:pt x="115339" y="113217"/>
                    <a:pt x="115339" y="112956"/>
                  </a:cubicBezTo>
                  <a:cubicBezTo>
                    <a:pt x="99029" y="104739"/>
                    <a:pt x="85048" y="96652"/>
                    <a:pt x="73398" y="88434"/>
                  </a:cubicBezTo>
                  <a:cubicBezTo>
                    <a:pt x="58252" y="78260"/>
                    <a:pt x="45436" y="68217"/>
                    <a:pt x="34951" y="57913"/>
                  </a:cubicBezTo>
                  <a:cubicBezTo>
                    <a:pt x="24466" y="47739"/>
                    <a:pt x="16310" y="37565"/>
                    <a:pt x="10485" y="27260"/>
                  </a:cubicBezTo>
                  <a:cubicBezTo>
                    <a:pt x="8155" y="22173"/>
                    <a:pt x="5825" y="17086"/>
                    <a:pt x="3495" y="12000"/>
                  </a:cubicBezTo>
                  <a:cubicBezTo>
                    <a:pt x="2330" y="7956"/>
                    <a:pt x="1165" y="4043"/>
                    <a:pt x="11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43"/>
                    <a:pt x="1165" y="7956"/>
                    <a:pt x="1165" y="12000"/>
                  </a:cubicBezTo>
                  <a:cubicBezTo>
                    <a:pt x="3495" y="17086"/>
                    <a:pt x="4660" y="22173"/>
                    <a:pt x="8155" y="2739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Shape 219"/>
            <p:cNvSpPr/>
            <p:nvPr/>
          </p:nvSpPr>
          <p:spPr>
            <a:xfrm>
              <a:off x="476637487" y="1352544587"/>
              <a:ext cx="385849199" cy="4953357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272" y="83272"/>
                  </a:moveTo>
                  <a:cubicBezTo>
                    <a:pt x="87272" y="95636"/>
                    <a:pt x="102272" y="108000"/>
                    <a:pt x="120000" y="120000"/>
                  </a:cubicBezTo>
                  <a:cubicBezTo>
                    <a:pt x="120000" y="117454"/>
                    <a:pt x="120000" y="114545"/>
                    <a:pt x="120000" y="112000"/>
                  </a:cubicBezTo>
                  <a:cubicBezTo>
                    <a:pt x="120000" y="111636"/>
                    <a:pt x="120000" y="110909"/>
                    <a:pt x="120000" y="110545"/>
                  </a:cubicBezTo>
                  <a:cubicBezTo>
                    <a:pt x="107727" y="101090"/>
                    <a:pt x="95454" y="91636"/>
                    <a:pt x="84545" y="82181"/>
                  </a:cubicBezTo>
                  <a:cubicBezTo>
                    <a:pt x="51818" y="55272"/>
                    <a:pt x="23181" y="27636"/>
                    <a:pt x="0" y="0"/>
                  </a:cubicBezTo>
                  <a:cubicBezTo>
                    <a:pt x="2727" y="7636"/>
                    <a:pt x="5454" y="15272"/>
                    <a:pt x="9545" y="22909"/>
                  </a:cubicBezTo>
                  <a:cubicBezTo>
                    <a:pt x="28636" y="43272"/>
                    <a:pt x="49090" y="63272"/>
                    <a:pt x="72272" y="832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Shape 220"/>
            <p:cNvSpPr/>
            <p:nvPr/>
          </p:nvSpPr>
          <p:spPr>
            <a:xfrm>
              <a:off x="892166525" y="1837073128"/>
              <a:ext cx="392832866" cy="3104104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" y="8695"/>
                  </a:moveTo>
                  <a:cubicBezTo>
                    <a:pt x="5333" y="5797"/>
                    <a:pt x="2666" y="2898"/>
                    <a:pt x="0" y="0"/>
                  </a:cubicBezTo>
                  <a:cubicBezTo>
                    <a:pt x="0" y="5217"/>
                    <a:pt x="0" y="11014"/>
                    <a:pt x="1333" y="16811"/>
                  </a:cubicBezTo>
                  <a:cubicBezTo>
                    <a:pt x="18666" y="35942"/>
                    <a:pt x="36000" y="55072"/>
                    <a:pt x="56000" y="73623"/>
                  </a:cubicBezTo>
                  <a:cubicBezTo>
                    <a:pt x="72000" y="89275"/>
                    <a:pt x="89333" y="104927"/>
                    <a:pt x="106666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1333" y="104347"/>
                    <a:pt x="84000" y="88115"/>
                    <a:pt x="66666" y="71304"/>
                  </a:cubicBezTo>
                  <a:cubicBezTo>
                    <a:pt x="45333" y="51014"/>
                    <a:pt x="26666" y="29565"/>
                    <a:pt x="8000" y="86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Shape 221"/>
            <p:cNvSpPr/>
            <p:nvPr/>
          </p:nvSpPr>
          <p:spPr>
            <a:xfrm>
              <a:off x="450448072" y="1367554970"/>
              <a:ext cx="502825373" cy="7006749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391" y="105096"/>
                  </a:moveTo>
                  <a:cubicBezTo>
                    <a:pt x="97043" y="99700"/>
                    <a:pt x="88695" y="94047"/>
                    <a:pt x="81391" y="88394"/>
                  </a:cubicBezTo>
                  <a:cubicBezTo>
                    <a:pt x="59478" y="72205"/>
                    <a:pt x="42782" y="55503"/>
                    <a:pt x="30260" y="38800"/>
                  </a:cubicBezTo>
                  <a:cubicBezTo>
                    <a:pt x="22956" y="30578"/>
                    <a:pt x="17739" y="22098"/>
                    <a:pt x="13565" y="13618"/>
                  </a:cubicBezTo>
                  <a:cubicBezTo>
                    <a:pt x="9391" y="8993"/>
                    <a:pt x="4173" y="4625"/>
                    <a:pt x="0" y="0"/>
                  </a:cubicBezTo>
                  <a:cubicBezTo>
                    <a:pt x="5217" y="13104"/>
                    <a:pt x="12521" y="26209"/>
                    <a:pt x="21913" y="39057"/>
                  </a:cubicBezTo>
                  <a:cubicBezTo>
                    <a:pt x="34434" y="56017"/>
                    <a:pt x="51130" y="72719"/>
                    <a:pt x="72000" y="89164"/>
                  </a:cubicBezTo>
                  <a:cubicBezTo>
                    <a:pt x="82434" y="97130"/>
                    <a:pt x="93913" y="105353"/>
                    <a:pt x="107478" y="113319"/>
                  </a:cubicBezTo>
                  <a:cubicBezTo>
                    <a:pt x="111652" y="115374"/>
                    <a:pt x="115826" y="117687"/>
                    <a:pt x="120000" y="119999"/>
                  </a:cubicBezTo>
                  <a:cubicBezTo>
                    <a:pt x="118956" y="119229"/>
                    <a:pt x="117913" y="118458"/>
                    <a:pt x="116869" y="117687"/>
                  </a:cubicBezTo>
                  <a:cubicBezTo>
                    <a:pt x="112695" y="113576"/>
                    <a:pt x="108521" y="109207"/>
                    <a:pt x="105391" y="1050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Shape 222"/>
            <p:cNvSpPr/>
            <p:nvPr/>
          </p:nvSpPr>
          <p:spPr>
            <a:xfrm>
              <a:off x="401561977" y="403901880"/>
              <a:ext cx="158879408" cy="94864276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6666" y="120000"/>
                  </a:moveTo>
                  <a:cubicBezTo>
                    <a:pt x="50000" y="117725"/>
                    <a:pt x="46666" y="115450"/>
                    <a:pt x="43333" y="113175"/>
                  </a:cubicBezTo>
                  <a:cubicBezTo>
                    <a:pt x="26666" y="100473"/>
                    <a:pt x="16666" y="87962"/>
                    <a:pt x="16666" y="75450"/>
                  </a:cubicBezTo>
                  <a:cubicBezTo>
                    <a:pt x="16666" y="62748"/>
                    <a:pt x="26666" y="50236"/>
                    <a:pt x="43333" y="37535"/>
                  </a:cubicBezTo>
                  <a:cubicBezTo>
                    <a:pt x="50000" y="31279"/>
                    <a:pt x="60000" y="25023"/>
                    <a:pt x="73333" y="18767"/>
                  </a:cubicBezTo>
                  <a:cubicBezTo>
                    <a:pt x="86666" y="12511"/>
                    <a:pt x="100000" y="6255"/>
                    <a:pt x="120000" y="0"/>
                  </a:cubicBezTo>
                  <a:cubicBezTo>
                    <a:pt x="116666" y="0"/>
                    <a:pt x="116666" y="0"/>
                    <a:pt x="116666" y="0"/>
                  </a:cubicBezTo>
                  <a:cubicBezTo>
                    <a:pt x="96666" y="6255"/>
                    <a:pt x="80000" y="12511"/>
                    <a:pt x="66666" y="18767"/>
                  </a:cubicBezTo>
                  <a:cubicBezTo>
                    <a:pt x="53333" y="25023"/>
                    <a:pt x="43333" y="31279"/>
                    <a:pt x="33333" y="37535"/>
                  </a:cubicBezTo>
                  <a:cubicBezTo>
                    <a:pt x="13333" y="50047"/>
                    <a:pt x="3333" y="62748"/>
                    <a:pt x="3333" y="75450"/>
                  </a:cubicBezTo>
                  <a:cubicBezTo>
                    <a:pt x="0" y="87393"/>
                    <a:pt x="6666" y="99526"/>
                    <a:pt x="23333" y="111658"/>
                  </a:cubicBezTo>
                  <a:cubicBezTo>
                    <a:pt x="33333" y="114312"/>
                    <a:pt x="43333" y="117156"/>
                    <a:pt x="53333" y="119810"/>
                  </a:cubicBezTo>
                  <a:cubicBezTo>
                    <a:pt x="53333" y="119810"/>
                    <a:pt x="56666" y="120000"/>
                    <a:pt x="56666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Shape 223"/>
            <p:cNvSpPr/>
            <p:nvPr/>
          </p:nvSpPr>
          <p:spPr>
            <a:xfrm>
              <a:off x="988191794" y="2059223589"/>
              <a:ext cx="122214502" cy="882599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285" y="120000"/>
                  </a:moveTo>
                  <a:cubicBezTo>
                    <a:pt x="119999" y="120000"/>
                    <a:pt x="119999" y="120000"/>
                    <a:pt x="119999" y="120000"/>
                  </a:cubicBezTo>
                  <a:cubicBezTo>
                    <a:pt x="77142" y="81355"/>
                    <a:pt x="38571" y="40677"/>
                    <a:pt x="0" y="0"/>
                  </a:cubicBezTo>
                  <a:cubicBezTo>
                    <a:pt x="25714" y="40677"/>
                    <a:pt x="55714" y="81355"/>
                    <a:pt x="94285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Shape 224"/>
            <p:cNvSpPr/>
            <p:nvPr/>
          </p:nvSpPr>
          <p:spPr>
            <a:xfrm>
              <a:off x="432988832" y="1287100493"/>
              <a:ext cx="75075174" cy="1603088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8235" y="60560"/>
                  </a:moveTo>
                  <a:cubicBezTo>
                    <a:pt x="56470" y="80747"/>
                    <a:pt x="91764" y="99813"/>
                    <a:pt x="120000" y="120000"/>
                  </a:cubicBezTo>
                  <a:cubicBezTo>
                    <a:pt x="98823" y="96448"/>
                    <a:pt x="84705" y="72897"/>
                    <a:pt x="70588" y="49345"/>
                  </a:cubicBezTo>
                  <a:cubicBezTo>
                    <a:pt x="70588" y="49345"/>
                    <a:pt x="63529" y="48224"/>
                    <a:pt x="63529" y="48224"/>
                  </a:cubicBezTo>
                  <a:cubicBezTo>
                    <a:pt x="42352" y="32523"/>
                    <a:pt x="21176" y="15700"/>
                    <a:pt x="0" y="0"/>
                  </a:cubicBezTo>
                  <a:cubicBezTo>
                    <a:pt x="0" y="2242"/>
                    <a:pt x="0" y="5607"/>
                    <a:pt x="0" y="8971"/>
                  </a:cubicBezTo>
                  <a:cubicBezTo>
                    <a:pt x="7058" y="25794"/>
                    <a:pt x="21176" y="43738"/>
                    <a:pt x="28235" y="605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Shape 225"/>
            <p:cNvSpPr/>
            <p:nvPr/>
          </p:nvSpPr>
          <p:spPr>
            <a:xfrm>
              <a:off x="862485484" y="985696199"/>
              <a:ext cx="1284998162" cy="85137681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65" y="116830"/>
                  </a:moveTo>
                  <a:cubicBezTo>
                    <a:pt x="3673" y="105845"/>
                    <a:pt x="7755" y="94647"/>
                    <a:pt x="14285" y="83873"/>
                  </a:cubicBezTo>
                  <a:cubicBezTo>
                    <a:pt x="20816" y="73309"/>
                    <a:pt x="29795" y="62957"/>
                    <a:pt x="40408" y="53239"/>
                  </a:cubicBezTo>
                  <a:cubicBezTo>
                    <a:pt x="50612" y="43309"/>
                    <a:pt x="62857" y="34014"/>
                    <a:pt x="76326" y="25140"/>
                  </a:cubicBezTo>
                  <a:cubicBezTo>
                    <a:pt x="82857" y="20704"/>
                    <a:pt x="89795" y="16267"/>
                    <a:pt x="97142" y="12253"/>
                  </a:cubicBezTo>
                  <a:cubicBezTo>
                    <a:pt x="100816" y="10140"/>
                    <a:pt x="104489" y="8028"/>
                    <a:pt x="108163" y="5915"/>
                  </a:cubicBezTo>
                  <a:cubicBezTo>
                    <a:pt x="111836" y="4014"/>
                    <a:pt x="115918" y="1901"/>
                    <a:pt x="120000" y="0"/>
                  </a:cubicBezTo>
                  <a:cubicBezTo>
                    <a:pt x="119591" y="0"/>
                    <a:pt x="119591" y="0"/>
                    <a:pt x="119591" y="0"/>
                  </a:cubicBezTo>
                  <a:cubicBezTo>
                    <a:pt x="115510" y="1901"/>
                    <a:pt x="111428" y="3802"/>
                    <a:pt x="107755" y="5704"/>
                  </a:cubicBezTo>
                  <a:cubicBezTo>
                    <a:pt x="104081" y="7816"/>
                    <a:pt x="100408" y="9929"/>
                    <a:pt x="96734" y="11830"/>
                  </a:cubicBezTo>
                  <a:cubicBezTo>
                    <a:pt x="88979" y="16056"/>
                    <a:pt x="82040" y="20281"/>
                    <a:pt x="75510" y="24718"/>
                  </a:cubicBezTo>
                  <a:cubicBezTo>
                    <a:pt x="61632" y="33591"/>
                    <a:pt x="49387" y="42887"/>
                    <a:pt x="38775" y="52605"/>
                  </a:cubicBezTo>
                  <a:cubicBezTo>
                    <a:pt x="27755" y="62535"/>
                    <a:pt x="18775" y="72887"/>
                    <a:pt x="12244" y="83661"/>
                  </a:cubicBezTo>
                  <a:cubicBezTo>
                    <a:pt x="5306" y="94014"/>
                    <a:pt x="1224" y="105000"/>
                    <a:pt x="0" y="115985"/>
                  </a:cubicBezTo>
                  <a:cubicBezTo>
                    <a:pt x="1224" y="117253"/>
                    <a:pt x="2040" y="118521"/>
                    <a:pt x="2857" y="120000"/>
                  </a:cubicBezTo>
                  <a:cubicBezTo>
                    <a:pt x="2857" y="118943"/>
                    <a:pt x="2857" y="117887"/>
                    <a:pt x="3265" y="11683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Shape 226"/>
            <p:cNvSpPr/>
            <p:nvPr/>
          </p:nvSpPr>
          <p:spPr>
            <a:xfrm>
              <a:off x="953273313" y="2068229513"/>
              <a:ext cx="109993601" cy="7925369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40754"/>
                    <a:pt x="57600" y="81509"/>
                    <a:pt x="91200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6800" y="81509"/>
                    <a:pt x="38400" y="40754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Shape 227"/>
            <p:cNvSpPr/>
            <p:nvPr/>
          </p:nvSpPr>
          <p:spPr>
            <a:xfrm>
              <a:off x="862485484" y="1847880352"/>
              <a:ext cx="125706343" cy="21134318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25531"/>
                    <a:pt x="8275" y="51063"/>
                    <a:pt x="28965" y="75744"/>
                  </a:cubicBezTo>
                  <a:cubicBezTo>
                    <a:pt x="45517" y="83404"/>
                    <a:pt x="57931" y="91914"/>
                    <a:pt x="74482" y="99574"/>
                  </a:cubicBezTo>
                  <a:cubicBezTo>
                    <a:pt x="91034" y="106382"/>
                    <a:pt x="103448" y="113191"/>
                    <a:pt x="120000" y="120000"/>
                  </a:cubicBezTo>
                  <a:cubicBezTo>
                    <a:pt x="115862" y="118297"/>
                    <a:pt x="115862" y="116595"/>
                    <a:pt x="111724" y="114893"/>
                  </a:cubicBezTo>
                  <a:cubicBezTo>
                    <a:pt x="66206" y="83404"/>
                    <a:pt x="41379" y="51063"/>
                    <a:pt x="33103" y="18723"/>
                  </a:cubicBezTo>
                  <a:cubicBezTo>
                    <a:pt x="28965" y="15319"/>
                    <a:pt x="20689" y="12765"/>
                    <a:pt x="16551" y="9361"/>
                  </a:cubicBezTo>
                  <a:cubicBezTo>
                    <a:pt x="8275" y="5957"/>
                    <a:pt x="4137" y="255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Shape 228"/>
            <p:cNvSpPr/>
            <p:nvPr/>
          </p:nvSpPr>
          <p:spPr>
            <a:xfrm>
              <a:off x="862485484" y="1808853662"/>
              <a:ext cx="34918430" cy="714485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5000"/>
                  </a:moveTo>
                  <a:cubicBezTo>
                    <a:pt x="15000" y="72500"/>
                    <a:pt x="30000" y="82500"/>
                    <a:pt x="60000" y="92500"/>
                  </a:cubicBezTo>
                  <a:cubicBezTo>
                    <a:pt x="75000" y="102500"/>
                    <a:pt x="105000" y="110000"/>
                    <a:pt x="120000" y="120000"/>
                  </a:cubicBezTo>
                  <a:cubicBezTo>
                    <a:pt x="105000" y="95000"/>
                    <a:pt x="105000" y="70000"/>
                    <a:pt x="105000" y="47500"/>
                  </a:cubicBezTo>
                  <a:cubicBezTo>
                    <a:pt x="75000" y="30000"/>
                    <a:pt x="45000" y="15000"/>
                    <a:pt x="0" y="0"/>
                  </a:cubicBezTo>
                  <a:cubicBezTo>
                    <a:pt x="0" y="2500"/>
                    <a:pt x="0" y="7500"/>
                    <a:pt x="0" y="10000"/>
                  </a:cubicBezTo>
                  <a:cubicBezTo>
                    <a:pt x="0" y="27500"/>
                    <a:pt x="0" y="47500"/>
                    <a:pt x="0" y="65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Shape 229"/>
            <p:cNvSpPr/>
            <p:nvPr/>
          </p:nvSpPr>
          <p:spPr>
            <a:xfrm>
              <a:off x="892166525" y="1981170781"/>
              <a:ext cx="192051363" cy="1663128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0000" y="30270"/>
                  </a:moveTo>
                  <a:cubicBezTo>
                    <a:pt x="19090" y="20540"/>
                    <a:pt x="10909" y="9729"/>
                    <a:pt x="0" y="0"/>
                  </a:cubicBezTo>
                  <a:cubicBezTo>
                    <a:pt x="8181" y="17297"/>
                    <a:pt x="19090" y="35675"/>
                    <a:pt x="30000" y="52972"/>
                  </a:cubicBezTo>
                  <a:cubicBezTo>
                    <a:pt x="32727" y="56216"/>
                    <a:pt x="35454" y="59459"/>
                    <a:pt x="38181" y="62702"/>
                  </a:cubicBezTo>
                  <a:cubicBezTo>
                    <a:pt x="60000" y="82162"/>
                    <a:pt x="81818" y="101621"/>
                    <a:pt x="106363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5454" y="99459"/>
                    <a:pt x="76363" y="77837"/>
                    <a:pt x="60000" y="56216"/>
                  </a:cubicBezTo>
                  <a:cubicBezTo>
                    <a:pt x="49090" y="47567"/>
                    <a:pt x="40909" y="38918"/>
                    <a:pt x="30000" y="3027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0" name="Shape 230"/>
          <p:cNvSpPr/>
          <p:nvPr/>
        </p:nvSpPr>
        <p:spPr>
          <a:xfrm>
            <a:off x="0" y="0"/>
            <a:ext cx="182561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Shape 231"/>
          <p:cNvSpPr/>
          <p:nvPr/>
        </p:nvSpPr>
        <p:spPr>
          <a:xfrm rot="10800000" flipH="1">
            <a:off x="0" y="711199"/>
            <a:ext cx="1358899" cy="508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328"/>
                </a:moveTo>
                <a:lnTo>
                  <a:pt x="99772" y="2256"/>
                </a:lnTo>
                <a:cubicBezTo>
                  <a:pt x="99635" y="1884"/>
                  <a:pt x="99468" y="1500"/>
                  <a:pt x="99332" y="1128"/>
                </a:cubicBezTo>
                <a:cubicBezTo>
                  <a:pt x="98922" y="0"/>
                  <a:pt x="98497" y="0"/>
                  <a:pt x="98072" y="0"/>
                </a:cubicBezTo>
                <a:lnTo>
                  <a:pt x="90060" y="0"/>
                </a:lnTo>
                <a:lnTo>
                  <a:pt x="0" y="744"/>
                </a:lnTo>
                <a:lnTo>
                  <a:pt x="0" y="120000"/>
                </a:lnTo>
                <a:lnTo>
                  <a:pt x="90060" y="119424"/>
                </a:lnTo>
                <a:lnTo>
                  <a:pt x="98072" y="119424"/>
                </a:lnTo>
                <a:cubicBezTo>
                  <a:pt x="98497" y="119424"/>
                  <a:pt x="98922" y="118308"/>
                  <a:pt x="99332" y="118308"/>
                </a:cubicBezTo>
                <a:cubicBezTo>
                  <a:pt x="99332" y="117168"/>
                  <a:pt x="99772" y="117168"/>
                  <a:pt x="99772" y="117168"/>
                </a:cubicBezTo>
                <a:lnTo>
                  <a:pt x="120000" y="63096"/>
                </a:lnTo>
                <a:cubicBezTo>
                  <a:pt x="120834" y="60840"/>
                  <a:pt x="120834" y="58596"/>
                  <a:pt x="120000" y="563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Shape 232"/>
          <p:cNvSpPr txBox="1">
            <a:spLocks noGrp="1"/>
          </p:cNvSpPr>
          <p:nvPr>
            <p:ph type="title"/>
          </p:nvPr>
        </p:nvSpPr>
        <p:spPr>
          <a:xfrm>
            <a:off x="1944686" y="623887"/>
            <a:ext cx="6589711" cy="1281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33" name="Shape 233"/>
          <p:cNvSpPr txBox="1">
            <a:spLocks noGrp="1"/>
          </p:cNvSpPr>
          <p:nvPr>
            <p:ph type="body" idx="1"/>
          </p:nvPr>
        </p:nvSpPr>
        <p:spPr>
          <a:xfrm>
            <a:off x="1943100" y="2133600"/>
            <a:ext cx="6591299" cy="38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6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4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34" name="Shape 234"/>
          <p:cNvSpPr txBox="1">
            <a:spLocks noGrp="1"/>
          </p:cNvSpPr>
          <p:nvPr>
            <p:ph type="dt" idx="10"/>
          </p:nvPr>
        </p:nvSpPr>
        <p:spPr>
          <a:xfrm>
            <a:off x="7772400" y="6135687"/>
            <a:ext cx="766762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5" name="Shape 235"/>
          <p:cNvSpPr txBox="1">
            <a:spLocks noGrp="1"/>
          </p:cNvSpPr>
          <p:nvPr>
            <p:ph type="ftr" idx="11"/>
          </p:nvPr>
        </p:nvSpPr>
        <p:spPr>
          <a:xfrm>
            <a:off x="1943100" y="6135687"/>
            <a:ext cx="571658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6" name="Shape 236"/>
          <p:cNvSpPr txBox="1">
            <a:spLocks noGrp="1"/>
          </p:cNvSpPr>
          <p:nvPr>
            <p:ph type="sldNum" idx="12"/>
          </p:nvPr>
        </p:nvSpPr>
        <p:spPr>
          <a:xfrm>
            <a:off x="511175" y="787400"/>
            <a:ext cx="58578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2000" b="0" i="0" u="non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EFFFF"/>
                </a:buClr>
                <a:buSzPct val="25000"/>
                <a:buFont typeface="Arial"/>
                <a:buNone/>
              </a:pPr>
              <a:t>‹#›</a:t>
            </a:fld>
            <a:endParaRPr lang="en-US" sz="2000" b="0" i="0" u="none">
              <a:solidFill>
                <a:srgbClr val="FE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7" name="Shape 247"/>
          <p:cNvGrpSpPr/>
          <p:nvPr/>
        </p:nvGrpSpPr>
        <p:grpSpPr>
          <a:xfrm>
            <a:off x="0" y="228599"/>
            <a:ext cx="1981200" cy="6638925"/>
            <a:chOff x="0" y="0"/>
            <a:chExt cx="2147483647" cy="2147483647"/>
          </a:xfrm>
        </p:grpSpPr>
        <p:sp>
          <p:nvSpPr>
            <p:cNvPr id="248" name="Shape 248"/>
            <p:cNvSpPr/>
            <p:nvPr/>
          </p:nvSpPr>
          <p:spPr>
            <a:xfrm>
              <a:off x="0" y="759034820"/>
              <a:ext cx="75793537" cy="2025700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cubicBezTo>
                    <a:pt x="109090" y="103235"/>
                    <a:pt x="103636" y="87352"/>
                    <a:pt x="92727" y="70588"/>
                  </a:cubicBezTo>
                  <a:cubicBezTo>
                    <a:pt x="60000" y="47647"/>
                    <a:pt x="32727" y="23823"/>
                    <a:pt x="0" y="0"/>
                  </a:cubicBezTo>
                  <a:cubicBezTo>
                    <a:pt x="0" y="30882"/>
                    <a:pt x="0" y="30882"/>
                    <a:pt x="0" y="30882"/>
                  </a:cubicBezTo>
                  <a:cubicBezTo>
                    <a:pt x="32727" y="56470"/>
                    <a:pt x="70909" y="82941"/>
                    <a:pt x="109090" y="109411"/>
                  </a:cubicBezTo>
                  <a:cubicBezTo>
                    <a:pt x="109090" y="112941"/>
                    <a:pt x="114545" y="116470"/>
                    <a:pt x="12000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Shape 249"/>
            <p:cNvSpPr/>
            <p:nvPr/>
          </p:nvSpPr>
          <p:spPr>
            <a:xfrm>
              <a:off x="96847754" y="947135552"/>
              <a:ext cx="487044128" cy="7511971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714" y="83333"/>
                  </a:moveTo>
                  <a:cubicBezTo>
                    <a:pt x="88285" y="95714"/>
                    <a:pt x="102857" y="107857"/>
                    <a:pt x="119142" y="120000"/>
                  </a:cubicBezTo>
                  <a:cubicBezTo>
                    <a:pt x="119142" y="117857"/>
                    <a:pt x="119142" y="115952"/>
                    <a:pt x="120000" y="113809"/>
                  </a:cubicBezTo>
                  <a:cubicBezTo>
                    <a:pt x="106285" y="103571"/>
                    <a:pt x="93428" y="93095"/>
                    <a:pt x="81428" y="82619"/>
                  </a:cubicBezTo>
                  <a:cubicBezTo>
                    <a:pt x="49714" y="55476"/>
                    <a:pt x="23142" y="27857"/>
                    <a:pt x="0" y="0"/>
                  </a:cubicBezTo>
                  <a:cubicBezTo>
                    <a:pt x="1714" y="4761"/>
                    <a:pt x="3428" y="9761"/>
                    <a:pt x="5142" y="14523"/>
                  </a:cubicBezTo>
                  <a:cubicBezTo>
                    <a:pt x="25714" y="37619"/>
                    <a:pt x="48000" y="60714"/>
                    <a:pt x="73714" y="83333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Shape 250"/>
            <p:cNvSpPr/>
            <p:nvPr/>
          </p:nvSpPr>
          <p:spPr>
            <a:xfrm>
              <a:off x="607752303" y="1688083379"/>
              <a:ext cx="458972423" cy="45939983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72" y="8571"/>
                  </a:moveTo>
                  <a:cubicBezTo>
                    <a:pt x="4545" y="5844"/>
                    <a:pt x="1818" y="3116"/>
                    <a:pt x="0" y="0"/>
                  </a:cubicBezTo>
                  <a:cubicBezTo>
                    <a:pt x="0" y="3896"/>
                    <a:pt x="0" y="7402"/>
                    <a:pt x="0" y="11298"/>
                  </a:cubicBezTo>
                  <a:cubicBezTo>
                    <a:pt x="19090" y="33116"/>
                    <a:pt x="40000" y="54545"/>
                    <a:pt x="61818" y="75584"/>
                  </a:cubicBezTo>
                  <a:cubicBezTo>
                    <a:pt x="77272" y="90389"/>
                    <a:pt x="94545" y="105194"/>
                    <a:pt x="111818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2727" y="104805"/>
                    <a:pt x="85454" y="89610"/>
                    <a:pt x="70000" y="74025"/>
                  </a:cubicBezTo>
                  <a:cubicBezTo>
                    <a:pt x="47272" y="52597"/>
                    <a:pt x="26363" y="30779"/>
                    <a:pt x="7272" y="8571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Shape 251"/>
            <p:cNvSpPr/>
            <p:nvPr/>
          </p:nvSpPr>
          <p:spPr>
            <a:xfrm>
              <a:off x="722846188" y="2029920504"/>
              <a:ext cx="129129728" cy="11756314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810" y="120000"/>
                  </a:move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7837" y="80506"/>
                    <a:pt x="38918" y="41012"/>
                    <a:pt x="0" y="0"/>
                  </a:cubicBezTo>
                  <a:cubicBezTo>
                    <a:pt x="25945" y="41012"/>
                    <a:pt x="55135" y="80506"/>
                    <a:pt x="9081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Shape 252"/>
            <p:cNvSpPr/>
            <p:nvPr/>
          </p:nvSpPr>
          <p:spPr>
            <a:xfrm>
              <a:off x="75793517" y="961604802"/>
              <a:ext cx="618980991" cy="107675603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9213" y="109695"/>
                  </a:moveTo>
                  <a:cubicBezTo>
                    <a:pt x="97752" y="102714"/>
                    <a:pt x="87640" y="95734"/>
                    <a:pt x="78202" y="88753"/>
                  </a:cubicBezTo>
                  <a:cubicBezTo>
                    <a:pt x="56629" y="72631"/>
                    <a:pt x="39775" y="56011"/>
                    <a:pt x="26966" y="39224"/>
                  </a:cubicBezTo>
                  <a:cubicBezTo>
                    <a:pt x="19550" y="29085"/>
                    <a:pt x="13483" y="18781"/>
                    <a:pt x="8089" y="8476"/>
                  </a:cubicBezTo>
                  <a:cubicBezTo>
                    <a:pt x="5393" y="5650"/>
                    <a:pt x="2696" y="2825"/>
                    <a:pt x="0" y="0"/>
                  </a:cubicBezTo>
                  <a:cubicBezTo>
                    <a:pt x="5393" y="13130"/>
                    <a:pt x="12808" y="26426"/>
                    <a:pt x="22247" y="39390"/>
                  </a:cubicBezTo>
                  <a:cubicBezTo>
                    <a:pt x="34382" y="56343"/>
                    <a:pt x="51235" y="72963"/>
                    <a:pt x="72134" y="89252"/>
                  </a:cubicBezTo>
                  <a:cubicBezTo>
                    <a:pt x="82921" y="97396"/>
                    <a:pt x="95056" y="105373"/>
                    <a:pt x="107865" y="113185"/>
                  </a:cubicBezTo>
                  <a:cubicBezTo>
                    <a:pt x="111910" y="115512"/>
                    <a:pt x="115955" y="117673"/>
                    <a:pt x="120000" y="120000"/>
                  </a:cubicBezTo>
                  <a:cubicBezTo>
                    <a:pt x="118651" y="119168"/>
                    <a:pt x="117977" y="118504"/>
                    <a:pt x="117303" y="117673"/>
                  </a:cubicBezTo>
                  <a:cubicBezTo>
                    <a:pt x="113932" y="115013"/>
                    <a:pt x="111235" y="112354"/>
                    <a:pt x="109213" y="109695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Shape 253"/>
            <p:cNvSpPr/>
            <p:nvPr/>
          </p:nvSpPr>
          <p:spPr>
            <a:xfrm>
              <a:off x="16843078" y="0"/>
              <a:ext cx="80004730" cy="9471355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391" y="109039"/>
                  </a:moveTo>
                  <a:cubicBezTo>
                    <a:pt x="62608" y="109795"/>
                    <a:pt x="62608" y="110551"/>
                    <a:pt x="62608" y="111307"/>
                  </a:cubicBezTo>
                  <a:cubicBezTo>
                    <a:pt x="78260" y="113952"/>
                    <a:pt x="99130" y="116598"/>
                    <a:pt x="114782" y="119433"/>
                  </a:cubicBezTo>
                  <a:cubicBezTo>
                    <a:pt x="114782" y="119622"/>
                    <a:pt x="114782" y="119811"/>
                    <a:pt x="120000" y="120000"/>
                  </a:cubicBezTo>
                  <a:cubicBezTo>
                    <a:pt x="109565" y="116220"/>
                    <a:pt x="99130" y="112629"/>
                    <a:pt x="88695" y="108850"/>
                  </a:cubicBezTo>
                  <a:cubicBezTo>
                    <a:pt x="46956" y="89574"/>
                    <a:pt x="26086" y="70299"/>
                    <a:pt x="26086" y="50834"/>
                  </a:cubicBezTo>
                  <a:cubicBezTo>
                    <a:pt x="31304" y="33826"/>
                    <a:pt x="46956" y="17007"/>
                    <a:pt x="78260" y="0"/>
                  </a:cubicBezTo>
                  <a:cubicBezTo>
                    <a:pt x="62608" y="0"/>
                    <a:pt x="62608" y="0"/>
                    <a:pt x="62608" y="0"/>
                  </a:cubicBezTo>
                  <a:cubicBezTo>
                    <a:pt x="26086" y="16818"/>
                    <a:pt x="10434" y="33826"/>
                    <a:pt x="5217" y="50834"/>
                  </a:cubicBezTo>
                  <a:cubicBezTo>
                    <a:pt x="0" y="70299"/>
                    <a:pt x="15652" y="89574"/>
                    <a:pt x="57391" y="10903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Shape 254"/>
            <p:cNvSpPr/>
            <p:nvPr/>
          </p:nvSpPr>
          <p:spPr>
            <a:xfrm>
              <a:off x="58950439" y="878406398"/>
              <a:ext cx="58950531" cy="1597652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14117" y="21308"/>
                    <a:pt x="21176" y="41495"/>
                    <a:pt x="35294" y="62803"/>
                  </a:cubicBezTo>
                  <a:cubicBezTo>
                    <a:pt x="63529" y="81869"/>
                    <a:pt x="91764" y="100934"/>
                    <a:pt x="120000" y="120000"/>
                  </a:cubicBezTo>
                  <a:cubicBezTo>
                    <a:pt x="105882" y="97570"/>
                    <a:pt x="91764" y="74018"/>
                    <a:pt x="77647" y="51588"/>
                  </a:cubicBezTo>
                  <a:cubicBezTo>
                    <a:pt x="70588" y="50467"/>
                    <a:pt x="70588" y="49345"/>
                    <a:pt x="70588" y="48224"/>
                  </a:cubicBezTo>
                  <a:cubicBezTo>
                    <a:pt x="49411" y="31401"/>
                    <a:pt x="21176" y="15700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Shape 255"/>
            <p:cNvSpPr/>
            <p:nvPr/>
          </p:nvSpPr>
          <p:spPr>
            <a:xfrm>
              <a:off x="579680581" y="1698332587"/>
              <a:ext cx="143165568" cy="3315878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16756"/>
                    <a:pt x="5853" y="33513"/>
                    <a:pt x="14634" y="50270"/>
                  </a:cubicBezTo>
                  <a:cubicBezTo>
                    <a:pt x="23414" y="63243"/>
                    <a:pt x="35121" y="76756"/>
                    <a:pt x="49756" y="89729"/>
                  </a:cubicBezTo>
                  <a:cubicBezTo>
                    <a:pt x="55609" y="92972"/>
                    <a:pt x="64390" y="96216"/>
                    <a:pt x="70243" y="99459"/>
                  </a:cubicBezTo>
                  <a:cubicBezTo>
                    <a:pt x="87804" y="106486"/>
                    <a:pt x="102439" y="112972"/>
                    <a:pt x="120000" y="120000"/>
                  </a:cubicBezTo>
                  <a:cubicBezTo>
                    <a:pt x="117073" y="118378"/>
                    <a:pt x="114146" y="116216"/>
                    <a:pt x="111219" y="114594"/>
                  </a:cubicBezTo>
                  <a:cubicBezTo>
                    <a:pt x="76097" y="92972"/>
                    <a:pt x="52682" y="71351"/>
                    <a:pt x="38048" y="49729"/>
                  </a:cubicBezTo>
                  <a:cubicBezTo>
                    <a:pt x="32195" y="36756"/>
                    <a:pt x="26341" y="24324"/>
                    <a:pt x="23414" y="11891"/>
                  </a:cubicBezTo>
                  <a:cubicBezTo>
                    <a:pt x="23414" y="11351"/>
                    <a:pt x="20487" y="10810"/>
                    <a:pt x="20487" y="9729"/>
                  </a:cubicBezTo>
                  <a:cubicBezTo>
                    <a:pt x="14634" y="6486"/>
                    <a:pt x="5853" y="3243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Shape 256"/>
            <p:cNvSpPr/>
            <p:nvPr/>
          </p:nvSpPr>
          <p:spPr>
            <a:xfrm>
              <a:off x="583891072" y="378612980"/>
              <a:ext cx="1563592574" cy="13094704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866" y="116719"/>
                  </a:moveTo>
                  <a:cubicBezTo>
                    <a:pt x="2666" y="105512"/>
                    <a:pt x="6933" y="94441"/>
                    <a:pt x="13333" y="83781"/>
                  </a:cubicBezTo>
                  <a:cubicBezTo>
                    <a:pt x="20000" y="73120"/>
                    <a:pt x="29066" y="62870"/>
                    <a:pt x="39733" y="53029"/>
                  </a:cubicBezTo>
                  <a:cubicBezTo>
                    <a:pt x="50400" y="43189"/>
                    <a:pt x="62666" y="33895"/>
                    <a:pt x="76000" y="25011"/>
                  </a:cubicBezTo>
                  <a:cubicBezTo>
                    <a:pt x="82666" y="20637"/>
                    <a:pt x="89866" y="16264"/>
                    <a:pt x="97066" y="12164"/>
                  </a:cubicBezTo>
                  <a:cubicBezTo>
                    <a:pt x="100800" y="10113"/>
                    <a:pt x="104533" y="7927"/>
                    <a:pt x="108266" y="6013"/>
                  </a:cubicBezTo>
                  <a:cubicBezTo>
                    <a:pt x="112266" y="3963"/>
                    <a:pt x="116000" y="2050"/>
                    <a:pt x="120000" y="136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115733" y="1913"/>
                    <a:pt x="112000" y="3826"/>
                    <a:pt x="108000" y="5876"/>
                  </a:cubicBezTo>
                  <a:cubicBezTo>
                    <a:pt x="104266" y="7790"/>
                    <a:pt x="100533" y="9840"/>
                    <a:pt x="96800" y="12027"/>
                  </a:cubicBezTo>
                  <a:cubicBezTo>
                    <a:pt x="89333" y="16127"/>
                    <a:pt x="82133" y="20364"/>
                    <a:pt x="75466" y="24738"/>
                  </a:cubicBezTo>
                  <a:cubicBezTo>
                    <a:pt x="61866" y="33621"/>
                    <a:pt x="49333" y="42915"/>
                    <a:pt x="38666" y="52756"/>
                  </a:cubicBezTo>
                  <a:cubicBezTo>
                    <a:pt x="27733" y="62460"/>
                    <a:pt x="18666" y="72847"/>
                    <a:pt x="12000" y="83507"/>
                  </a:cubicBezTo>
                  <a:cubicBezTo>
                    <a:pt x="5066" y="94305"/>
                    <a:pt x="800" y="105375"/>
                    <a:pt x="0" y="116719"/>
                  </a:cubicBezTo>
                  <a:cubicBezTo>
                    <a:pt x="0" y="116993"/>
                    <a:pt x="0" y="117129"/>
                    <a:pt x="0" y="117403"/>
                  </a:cubicBezTo>
                  <a:cubicBezTo>
                    <a:pt x="533" y="118223"/>
                    <a:pt x="1066" y="119179"/>
                    <a:pt x="1866" y="120000"/>
                  </a:cubicBezTo>
                  <a:cubicBezTo>
                    <a:pt x="1866" y="118906"/>
                    <a:pt x="1866" y="117813"/>
                    <a:pt x="1866" y="11671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Shape 257"/>
            <p:cNvSpPr/>
            <p:nvPr/>
          </p:nvSpPr>
          <p:spPr>
            <a:xfrm>
              <a:off x="694774465" y="2038360781"/>
              <a:ext cx="122112248" cy="1091227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39452"/>
                    <a:pt x="54857" y="80547"/>
                    <a:pt x="89142" y="119999"/>
                  </a:cubicBezTo>
                  <a:cubicBezTo>
                    <a:pt x="120000" y="119999"/>
                    <a:pt x="120000" y="119999"/>
                    <a:pt x="120000" y="119999"/>
                  </a:cubicBezTo>
                  <a:cubicBezTo>
                    <a:pt x="78857" y="80547"/>
                    <a:pt x="37714" y="39452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Shape 258"/>
            <p:cNvSpPr/>
            <p:nvPr/>
          </p:nvSpPr>
          <p:spPr>
            <a:xfrm>
              <a:off x="579680581" y="1659747920"/>
              <a:ext cx="28071681" cy="717437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000" y="110000"/>
                  </a:moveTo>
                  <a:cubicBezTo>
                    <a:pt x="105000" y="115000"/>
                    <a:pt x="120000" y="117500"/>
                    <a:pt x="120000" y="120000"/>
                  </a:cubicBezTo>
                  <a:cubicBezTo>
                    <a:pt x="120000" y="95000"/>
                    <a:pt x="120000" y="72500"/>
                    <a:pt x="120000" y="47500"/>
                  </a:cubicBezTo>
                  <a:cubicBezTo>
                    <a:pt x="75000" y="32500"/>
                    <a:pt x="45000" y="15000"/>
                    <a:pt x="15000" y="0"/>
                  </a:cubicBezTo>
                  <a:cubicBezTo>
                    <a:pt x="0" y="22500"/>
                    <a:pt x="0" y="42500"/>
                    <a:pt x="0" y="65000"/>
                  </a:cubicBezTo>
                  <a:cubicBezTo>
                    <a:pt x="30000" y="80000"/>
                    <a:pt x="75000" y="95000"/>
                    <a:pt x="105000" y="11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Shape 259"/>
            <p:cNvSpPr/>
            <p:nvPr/>
          </p:nvSpPr>
          <p:spPr>
            <a:xfrm>
              <a:off x="640034294" y="1946119059"/>
              <a:ext cx="179658753" cy="2013642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6153" y="16000"/>
                  </a:moveTo>
                  <a:cubicBezTo>
                    <a:pt x="11538" y="10666"/>
                    <a:pt x="4615" y="5333"/>
                    <a:pt x="0" y="0"/>
                  </a:cubicBezTo>
                  <a:cubicBezTo>
                    <a:pt x="6923" y="14222"/>
                    <a:pt x="16153" y="28444"/>
                    <a:pt x="27692" y="42666"/>
                  </a:cubicBezTo>
                  <a:cubicBezTo>
                    <a:pt x="30000" y="47111"/>
                    <a:pt x="32307" y="50666"/>
                    <a:pt x="36923" y="55111"/>
                  </a:cubicBezTo>
                  <a:cubicBezTo>
                    <a:pt x="62307" y="76444"/>
                    <a:pt x="90000" y="98666"/>
                    <a:pt x="117692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4615" y="96888"/>
                    <a:pt x="73846" y="73777"/>
                    <a:pt x="55384" y="49777"/>
                  </a:cubicBezTo>
                  <a:cubicBezTo>
                    <a:pt x="41538" y="38222"/>
                    <a:pt x="30000" y="27555"/>
                    <a:pt x="16153" y="16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0" name="Shape 260"/>
          <p:cNvGrpSpPr/>
          <p:nvPr/>
        </p:nvGrpSpPr>
        <p:grpSpPr>
          <a:xfrm>
            <a:off x="20637" y="0"/>
            <a:ext cx="1952625" cy="6853237"/>
            <a:chOff x="0" y="0"/>
            <a:chExt cx="2147483647" cy="2147483647"/>
          </a:xfrm>
        </p:grpSpPr>
        <p:sp>
          <p:nvSpPr>
            <p:cNvPr id="261" name="Shape 261"/>
            <p:cNvSpPr/>
            <p:nvPr/>
          </p:nvSpPr>
          <p:spPr>
            <a:xfrm>
              <a:off x="0" y="0"/>
              <a:ext cx="450447748" cy="137913454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155" y="27391"/>
                  </a:moveTo>
                  <a:cubicBezTo>
                    <a:pt x="12815" y="37565"/>
                    <a:pt x="19805" y="47869"/>
                    <a:pt x="30291" y="58043"/>
                  </a:cubicBezTo>
                  <a:cubicBezTo>
                    <a:pt x="39611" y="68217"/>
                    <a:pt x="51262" y="78391"/>
                    <a:pt x="66407" y="88565"/>
                  </a:cubicBezTo>
                  <a:cubicBezTo>
                    <a:pt x="80388" y="98739"/>
                    <a:pt x="97864" y="108782"/>
                    <a:pt x="117669" y="118826"/>
                  </a:cubicBezTo>
                  <a:cubicBezTo>
                    <a:pt x="118834" y="119217"/>
                    <a:pt x="120000" y="119608"/>
                    <a:pt x="120000" y="120000"/>
                  </a:cubicBezTo>
                  <a:cubicBezTo>
                    <a:pt x="118834" y="118043"/>
                    <a:pt x="116504" y="115956"/>
                    <a:pt x="115339" y="114000"/>
                  </a:cubicBezTo>
                  <a:cubicBezTo>
                    <a:pt x="115339" y="113608"/>
                    <a:pt x="115339" y="113217"/>
                    <a:pt x="115339" y="112956"/>
                  </a:cubicBezTo>
                  <a:cubicBezTo>
                    <a:pt x="99029" y="104739"/>
                    <a:pt x="85048" y="96652"/>
                    <a:pt x="73398" y="88434"/>
                  </a:cubicBezTo>
                  <a:cubicBezTo>
                    <a:pt x="58252" y="78260"/>
                    <a:pt x="45436" y="68217"/>
                    <a:pt x="34951" y="57913"/>
                  </a:cubicBezTo>
                  <a:cubicBezTo>
                    <a:pt x="24466" y="47739"/>
                    <a:pt x="16310" y="37565"/>
                    <a:pt x="10485" y="27260"/>
                  </a:cubicBezTo>
                  <a:cubicBezTo>
                    <a:pt x="8155" y="22173"/>
                    <a:pt x="5825" y="17086"/>
                    <a:pt x="3495" y="12000"/>
                  </a:cubicBezTo>
                  <a:cubicBezTo>
                    <a:pt x="2330" y="7956"/>
                    <a:pt x="1165" y="4043"/>
                    <a:pt x="11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43"/>
                    <a:pt x="1165" y="7956"/>
                    <a:pt x="1165" y="12000"/>
                  </a:cubicBezTo>
                  <a:cubicBezTo>
                    <a:pt x="3495" y="17086"/>
                    <a:pt x="4660" y="22173"/>
                    <a:pt x="8155" y="2739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Shape 262"/>
            <p:cNvSpPr/>
            <p:nvPr/>
          </p:nvSpPr>
          <p:spPr>
            <a:xfrm>
              <a:off x="476637487" y="1352544587"/>
              <a:ext cx="385849199" cy="4953357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272" y="83272"/>
                  </a:moveTo>
                  <a:cubicBezTo>
                    <a:pt x="87272" y="95636"/>
                    <a:pt x="102272" y="108000"/>
                    <a:pt x="120000" y="120000"/>
                  </a:cubicBezTo>
                  <a:cubicBezTo>
                    <a:pt x="120000" y="117454"/>
                    <a:pt x="120000" y="114545"/>
                    <a:pt x="120000" y="112000"/>
                  </a:cubicBezTo>
                  <a:cubicBezTo>
                    <a:pt x="120000" y="111636"/>
                    <a:pt x="120000" y="110909"/>
                    <a:pt x="120000" y="110545"/>
                  </a:cubicBezTo>
                  <a:cubicBezTo>
                    <a:pt x="107727" y="101090"/>
                    <a:pt x="95454" y="91636"/>
                    <a:pt x="84545" y="82181"/>
                  </a:cubicBezTo>
                  <a:cubicBezTo>
                    <a:pt x="51818" y="55272"/>
                    <a:pt x="23181" y="27636"/>
                    <a:pt x="0" y="0"/>
                  </a:cubicBezTo>
                  <a:cubicBezTo>
                    <a:pt x="2727" y="7636"/>
                    <a:pt x="5454" y="15272"/>
                    <a:pt x="9545" y="22909"/>
                  </a:cubicBezTo>
                  <a:cubicBezTo>
                    <a:pt x="28636" y="43272"/>
                    <a:pt x="49090" y="63272"/>
                    <a:pt x="72272" y="832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Shape 263"/>
            <p:cNvSpPr/>
            <p:nvPr/>
          </p:nvSpPr>
          <p:spPr>
            <a:xfrm>
              <a:off x="892166525" y="1837073128"/>
              <a:ext cx="392832866" cy="3104104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" y="8695"/>
                  </a:moveTo>
                  <a:cubicBezTo>
                    <a:pt x="5333" y="5797"/>
                    <a:pt x="2666" y="2898"/>
                    <a:pt x="0" y="0"/>
                  </a:cubicBezTo>
                  <a:cubicBezTo>
                    <a:pt x="0" y="5217"/>
                    <a:pt x="0" y="11014"/>
                    <a:pt x="1333" y="16811"/>
                  </a:cubicBezTo>
                  <a:cubicBezTo>
                    <a:pt x="18666" y="35942"/>
                    <a:pt x="36000" y="55072"/>
                    <a:pt x="56000" y="73623"/>
                  </a:cubicBezTo>
                  <a:cubicBezTo>
                    <a:pt x="72000" y="89275"/>
                    <a:pt x="89333" y="104927"/>
                    <a:pt x="106666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1333" y="104347"/>
                    <a:pt x="84000" y="88115"/>
                    <a:pt x="66666" y="71304"/>
                  </a:cubicBezTo>
                  <a:cubicBezTo>
                    <a:pt x="45333" y="51014"/>
                    <a:pt x="26666" y="29565"/>
                    <a:pt x="8000" y="86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Shape 264"/>
            <p:cNvSpPr/>
            <p:nvPr/>
          </p:nvSpPr>
          <p:spPr>
            <a:xfrm>
              <a:off x="450448072" y="1367554970"/>
              <a:ext cx="502825373" cy="7006749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391" y="105096"/>
                  </a:moveTo>
                  <a:cubicBezTo>
                    <a:pt x="97043" y="99700"/>
                    <a:pt x="88695" y="94047"/>
                    <a:pt x="81391" y="88394"/>
                  </a:cubicBezTo>
                  <a:cubicBezTo>
                    <a:pt x="59478" y="72205"/>
                    <a:pt x="42782" y="55503"/>
                    <a:pt x="30260" y="38800"/>
                  </a:cubicBezTo>
                  <a:cubicBezTo>
                    <a:pt x="22956" y="30578"/>
                    <a:pt x="17739" y="22098"/>
                    <a:pt x="13565" y="13618"/>
                  </a:cubicBezTo>
                  <a:cubicBezTo>
                    <a:pt x="9391" y="8993"/>
                    <a:pt x="4173" y="4625"/>
                    <a:pt x="0" y="0"/>
                  </a:cubicBezTo>
                  <a:cubicBezTo>
                    <a:pt x="5217" y="13104"/>
                    <a:pt x="12521" y="26209"/>
                    <a:pt x="21913" y="39057"/>
                  </a:cubicBezTo>
                  <a:cubicBezTo>
                    <a:pt x="34434" y="56017"/>
                    <a:pt x="51130" y="72719"/>
                    <a:pt x="72000" y="89164"/>
                  </a:cubicBezTo>
                  <a:cubicBezTo>
                    <a:pt x="82434" y="97130"/>
                    <a:pt x="93913" y="105353"/>
                    <a:pt x="107478" y="113319"/>
                  </a:cubicBezTo>
                  <a:cubicBezTo>
                    <a:pt x="111652" y="115374"/>
                    <a:pt x="115826" y="117687"/>
                    <a:pt x="120000" y="119999"/>
                  </a:cubicBezTo>
                  <a:cubicBezTo>
                    <a:pt x="118956" y="119229"/>
                    <a:pt x="117913" y="118458"/>
                    <a:pt x="116869" y="117687"/>
                  </a:cubicBezTo>
                  <a:cubicBezTo>
                    <a:pt x="112695" y="113576"/>
                    <a:pt x="108521" y="109207"/>
                    <a:pt x="105391" y="1050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Shape 265"/>
            <p:cNvSpPr/>
            <p:nvPr/>
          </p:nvSpPr>
          <p:spPr>
            <a:xfrm>
              <a:off x="401561977" y="403901880"/>
              <a:ext cx="158879408" cy="94864276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6666" y="120000"/>
                  </a:moveTo>
                  <a:cubicBezTo>
                    <a:pt x="50000" y="117725"/>
                    <a:pt x="46666" y="115450"/>
                    <a:pt x="43333" y="113175"/>
                  </a:cubicBezTo>
                  <a:cubicBezTo>
                    <a:pt x="26666" y="100473"/>
                    <a:pt x="16666" y="87962"/>
                    <a:pt x="16666" y="75450"/>
                  </a:cubicBezTo>
                  <a:cubicBezTo>
                    <a:pt x="16666" y="62748"/>
                    <a:pt x="26666" y="50236"/>
                    <a:pt x="43333" y="37535"/>
                  </a:cubicBezTo>
                  <a:cubicBezTo>
                    <a:pt x="50000" y="31279"/>
                    <a:pt x="60000" y="25023"/>
                    <a:pt x="73333" y="18767"/>
                  </a:cubicBezTo>
                  <a:cubicBezTo>
                    <a:pt x="86666" y="12511"/>
                    <a:pt x="100000" y="6255"/>
                    <a:pt x="120000" y="0"/>
                  </a:cubicBezTo>
                  <a:cubicBezTo>
                    <a:pt x="116666" y="0"/>
                    <a:pt x="116666" y="0"/>
                    <a:pt x="116666" y="0"/>
                  </a:cubicBezTo>
                  <a:cubicBezTo>
                    <a:pt x="96666" y="6255"/>
                    <a:pt x="80000" y="12511"/>
                    <a:pt x="66666" y="18767"/>
                  </a:cubicBezTo>
                  <a:cubicBezTo>
                    <a:pt x="53333" y="25023"/>
                    <a:pt x="43333" y="31279"/>
                    <a:pt x="33333" y="37535"/>
                  </a:cubicBezTo>
                  <a:cubicBezTo>
                    <a:pt x="13333" y="50047"/>
                    <a:pt x="3333" y="62748"/>
                    <a:pt x="3333" y="75450"/>
                  </a:cubicBezTo>
                  <a:cubicBezTo>
                    <a:pt x="0" y="87393"/>
                    <a:pt x="6666" y="99526"/>
                    <a:pt x="23333" y="111658"/>
                  </a:cubicBezTo>
                  <a:cubicBezTo>
                    <a:pt x="33333" y="114312"/>
                    <a:pt x="43333" y="117156"/>
                    <a:pt x="53333" y="119810"/>
                  </a:cubicBezTo>
                  <a:cubicBezTo>
                    <a:pt x="53333" y="119810"/>
                    <a:pt x="56666" y="120000"/>
                    <a:pt x="56666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Shape 266"/>
            <p:cNvSpPr/>
            <p:nvPr/>
          </p:nvSpPr>
          <p:spPr>
            <a:xfrm>
              <a:off x="988191794" y="2059223589"/>
              <a:ext cx="122214502" cy="882599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285" y="120000"/>
                  </a:moveTo>
                  <a:cubicBezTo>
                    <a:pt x="119999" y="120000"/>
                    <a:pt x="119999" y="120000"/>
                    <a:pt x="119999" y="120000"/>
                  </a:cubicBezTo>
                  <a:cubicBezTo>
                    <a:pt x="77142" y="81355"/>
                    <a:pt x="38571" y="40677"/>
                    <a:pt x="0" y="0"/>
                  </a:cubicBezTo>
                  <a:cubicBezTo>
                    <a:pt x="25714" y="40677"/>
                    <a:pt x="55714" y="81355"/>
                    <a:pt x="94285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Shape 267"/>
            <p:cNvSpPr/>
            <p:nvPr/>
          </p:nvSpPr>
          <p:spPr>
            <a:xfrm>
              <a:off x="432988832" y="1287100493"/>
              <a:ext cx="75075174" cy="1603088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8235" y="60560"/>
                  </a:moveTo>
                  <a:cubicBezTo>
                    <a:pt x="56470" y="80747"/>
                    <a:pt x="91764" y="99813"/>
                    <a:pt x="120000" y="120000"/>
                  </a:cubicBezTo>
                  <a:cubicBezTo>
                    <a:pt x="98823" y="96448"/>
                    <a:pt x="84705" y="72897"/>
                    <a:pt x="70588" y="49345"/>
                  </a:cubicBezTo>
                  <a:cubicBezTo>
                    <a:pt x="70588" y="49345"/>
                    <a:pt x="63529" y="48224"/>
                    <a:pt x="63529" y="48224"/>
                  </a:cubicBezTo>
                  <a:cubicBezTo>
                    <a:pt x="42352" y="32523"/>
                    <a:pt x="21176" y="15700"/>
                    <a:pt x="0" y="0"/>
                  </a:cubicBezTo>
                  <a:cubicBezTo>
                    <a:pt x="0" y="2242"/>
                    <a:pt x="0" y="5607"/>
                    <a:pt x="0" y="8971"/>
                  </a:cubicBezTo>
                  <a:cubicBezTo>
                    <a:pt x="7058" y="25794"/>
                    <a:pt x="21176" y="43738"/>
                    <a:pt x="28235" y="605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Shape 268"/>
            <p:cNvSpPr/>
            <p:nvPr/>
          </p:nvSpPr>
          <p:spPr>
            <a:xfrm>
              <a:off x="862485484" y="985696199"/>
              <a:ext cx="1284998162" cy="85137681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65" y="116830"/>
                  </a:moveTo>
                  <a:cubicBezTo>
                    <a:pt x="3673" y="105845"/>
                    <a:pt x="7755" y="94647"/>
                    <a:pt x="14285" y="83873"/>
                  </a:cubicBezTo>
                  <a:cubicBezTo>
                    <a:pt x="20816" y="73309"/>
                    <a:pt x="29795" y="62957"/>
                    <a:pt x="40408" y="53239"/>
                  </a:cubicBezTo>
                  <a:cubicBezTo>
                    <a:pt x="50612" y="43309"/>
                    <a:pt x="62857" y="34014"/>
                    <a:pt x="76326" y="25140"/>
                  </a:cubicBezTo>
                  <a:cubicBezTo>
                    <a:pt x="82857" y="20704"/>
                    <a:pt x="89795" y="16267"/>
                    <a:pt x="97142" y="12253"/>
                  </a:cubicBezTo>
                  <a:cubicBezTo>
                    <a:pt x="100816" y="10140"/>
                    <a:pt x="104489" y="8028"/>
                    <a:pt x="108163" y="5915"/>
                  </a:cubicBezTo>
                  <a:cubicBezTo>
                    <a:pt x="111836" y="4014"/>
                    <a:pt x="115918" y="1901"/>
                    <a:pt x="120000" y="0"/>
                  </a:cubicBezTo>
                  <a:cubicBezTo>
                    <a:pt x="119591" y="0"/>
                    <a:pt x="119591" y="0"/>
                    <a:pt x="119591" y="0"/>
                  </a:cubicBezTo>
                  <a:cubicBezTo>
                    <a:pt x="115510" y="1901"/>
                    <a:pt x="111428" y="3802"/>
                    <a:pt x="107755" y="5704"/>
                  </a:cubicBezTo>
                  <a:cubicBezTo>
                    <a:pt x="104081" y="7816"/>
                    <a:pt x="100408" y="9929"/>
                    <a:pt x="96734" y="11830"/>
                  </a:cubicBezTo>
                  <a:cubicBezTo>
                    <a:pt x="88979" y="16056"/>
                    <a:pt x="82040" y="20281"/>
                    <a:pt x="75510" y="24718"/>
                  </a:cubicBezTo>
                  <a:cubicBezTo>
                    <a:pt x="61632" y="33591"/>
                    <a:pt x="49387" y="42887"/>
                    <a:pt x="38775" y="52605"/>
                  </a:cubicBezTo>
                  <a:cubicBezTo>
                    <a:pt x="27755" y="62535"/>
                    <a:pt x="18775" y="72887"/>
                    <a:pt x="12244" y="83661"/>
                  </a:cubicBezTo>
                  <a:cubicBezTo>
                    <a:pt x="5306" y="94014"/>
                    <a:pt x="1224" y="105000"/>
                    <a:pt x="0" y="115985"/>
                  </a:cubicBezTo>
                  <a:cubicBezTo>
                    <a:pt x="1224" y="117253"/>
                    <a:pt x="2040" y="118521"/>
                    <a:pt x="2857" y="120000"/>
                  </a:cubicBezTo>
                  <a:cubicBezTo>
                    <a:pt x="2857" y="118943"/>
                    <a:pt x="2857" y="117887"/>
                    <a:pt x="3265" y="11683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Shape 269"/>
            <p:cNvSpPr/>
            <p:nvPr/>
          </p:nvSpPr>
          <p:spPr>
            <a:xfrm>
              <a:off x="953273313" y="2068229513"/>
              <a:ext cx="109993601" cy="7925369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40754"/>
                    <a:pt x="57600" y="81509"/>
                    <a:pt x="91200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6800" y="81509"/>
                    <a:pt x="38400" y="40754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Shape 270"/>
            <p:cNvSpPr/>
            <p:nvPr/>
          </p:nvSpPr>
          <p:spPr>
            <a:xfrm>
              <a:off x="862485484" y="1847880352"/>
              <a:ext cx="125706343" cy="21134318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25531"/>
                    <a:pt x="8275" y="51063"/>
                    <a:pt x="28965" y="75744"/>
                  </a:cubicBezTo>
                  <a:cubicBezTo>
                    <a:pt x="45517" y="83404"/>
                    <a:pt x="57931" y="91914"/>
                    <a:pt x="74482" y="99574"/>
                  </a:cubicBezTo>
                  <a:cubicBezTo>
                    <a:pt x="91034" y="106382"/>
                    <a:pt x="103448" y="113191"/>
                    <a:pt x="120000" y="120000"/>
                  </a:cubicBezTo>
                  <a:cubicBezTo>
                    <a:pt x="115862" y="118297"/>
                    <a:pt x="115862" y="116595"/>
                    <a:pt x="111724" y="114893"/>
                  </a:cubicBezTo>
                  <a:cubicBezTo>
                    <a:pt x="66206" y="83404"/>
                    <a:pt x="41379" y="51063"/>
                    <a:pt x="33103" y="18723"/>
                  </a:cubicBezTo>
                  <a:cubicBezTo>
                    <a:pt x="28965" y="15319"/>
                    <a:pt x="20689" y="12765"/>
                    <a:pt x="16551" y="9361"/>
                  </a:cubicBezTo>
                  <a:cubicBezTo>
                    <a:pt x="8275" y="5957"/>
                    <a:pt x="4137" y="255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Shape 271"/>
            <p:cNvSpPr/>
            <p:nvPr/>
          </p:nvSpPr>
          <p:spPr>
            <a:xfrm>
              <a:off x="862485484" y="1808853662"/>
              <a:ext cx="34918430" cy="714485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5000"/>
                  </a:moveTo>
                  <a:cubicBezTo>
                    <a:pt x="15000" y="72500"/>
                    <a:pt x="30000" y="82500"/>
                    <a:pt x="60000" y="92500"/>
                  </a:cubicBezTo>
                  <a:cubicBezTo>
                    <a:pt x="75000" y="102500"/>
                    <a:pt x="105000" y="110000"/>
                    <a:pt x="120000" y="120000"/>
                  </a:cubicBezTo>
                  <a:cubicBezTo>
                    <a:pt x="105000" y="95000"/>
                    <a:pt x="105000" y="70000"/>
                    <a:pt x="105000" y="47500"/>
                  </a:cubicBezTo>
                  <a:cubicBezTo>
                    <a:pt x="75000" y="30000"/>
                    <a:pt x="45000" y="15000"/>
                    <a:pt x="0" y="0"/>
                  </a:cubicBezTo>
                  <a:cubicBezTo>
                    <a:pt x="0" y="2500"/>
                    <a:pt x="0" y="7500"/>
                    <a:pt x="0" y="10000"/>
                  </a:cubicBezTo>
                  <a:cubicBezTo>
                    <a:pt x="0" y="27500"/>
                    <a:pt x="0" y="47500"/>
                    <a:pt x="0" y="65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Shape 272"/>
            <p:cNvSpPr/>
            <p:nvPr/>
          </p:nvSpPr>
          <p:spPr>
            <a:xfrm>
              <a:off x="892166525" y="1981170781"/>
              <a:ext cx="192051363" cy="1663128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0000" y="30270"/>
                  </a:moveTo>
                  <a:cubicBezTo>
                    <a:pt x="19090" y="20540"/>
                    <a:pt x="10909" y="9729"/>
                    <a:pt x="0" y="0"/>
                  </a:cubicBezTo>
                  <a:cubicBezTo>
                    <a:pt x="8181" y="17297"/>
                    <a:pt x="19090" y="35675"/>
                    <a:pt x="30000" y="52972"/>
                  </a:cubicBezTo>
                  <a:cubicBezTo>
                    <a:pt x="32727" y="56216"/>
                    <a:pt x="35454" y="59459"/>
                    <a:pt x="38181" y="62702"/>
                  </a:cubicBezTo>
                  <a:cubicBezTo>
                    <a:pt x="60000" y="82162"/>
                    <a:pt x="81818" y="101621"/>
                    <a:pt x="106363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5454" y="99459"/>
                    <a:pt x="76363" y="77837"/>
                    <a:pt x="60000" y="56216"/>
                  </a:cubicBezTo>
                  <a:cubicBezTo>
                    <a:pt x="49090" y="47567"/>
                    <a:pt x="40909" y="38918"/>
                    <a:pt x="30000" y="3027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3" name="Shape 273"/>
          <p:cNvSpPr/>
          <p:nvPr/>
        </p:nvSpPr>
        <p:spPr>
          <a:xfrm>
            <a:off x="0" y="0"/>
            <a:ext cx="182561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Shape 274"/>
          <p:cNvSpPr/>
          <p:nvPr/>
        </p:nvSpPr>
        <p:spPr>
          <a:xfrm rot="10800000" flipH="1">
            <a:off x="0" y="711199"/>
            <a:ext cx="1358899" cy="508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328"/>
                </a:moveTo>
                <a:lnTo>
                  <a:pt x="99772" y="2256"/>
                </a:lnTo>
                <a:cubicBezTo>
                  <a:pt x="99635" y="1884"/>
                  <a:pt x="99468" y="1500"/>
                  <a:pt x="99332" y="1128"/>
                </a:cubicBezTo>
                <a:cubicBezTo>
                  <a:pt x="98922" y="0"/>
                  <a:pt x="98497" y="0"/>
                  <a:pt x="98072" y="0"/>
                </a:cubicBezTo>
                <a:lnTo>
                  <a:pt x="90060" y="0"/>
                </a:lnTo>
                <a:lnTo>
                  <a:pt x="0" y="744"/>
                </a:lnTo>
                <a:lnTo>
                  <a:pt x="0" y="120000"/>
                </a:lnTo>
                <a:lnTo>
                  <a:pt x="90060" y="119424"/>
                </a:lnTo>
                <a:lnTo>
                  <a:pt x="98072" y="119424"/>
                </a:lnTo>
                <a:cubicBezTo>
                  <a:pt x="98497" y="119424"/>
                  <a:pt x="98922" y="118308"/>
                  <a:pt x="99332" y="118308"/>
                </a:cubicBezTo>
                <a:cubicBezTo>
                  <a:pt x="99332" y="117168"/>
                  <a:pt x="99772" y="117168"/>
                  <a:pt x="99772" y="117168"/>
                </a:cubicBezTo>
                <a:lnTo>
                  <a:pt x="120000" y="63096"/>
                </a:lnTo>
                <a:cubicBezTo>
                  <a:pt x="120834" y="60840"/>
                  <a:pt x="120834" y="58596"/>
                  <a:pt x="120000" y="563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Shape 275"/>
          <p:cNvSpPr txBox="1">
            <a:spLocks noGrp="1"/>
          </p:cNvSpPr>
          <p:nvPr>
            <p:ph type="title"/>
          </p:nvPr>
        </p:nvSpPr>
        <p:spPr>
          <a:xfrm>
            <a:off x="1944686" y="623887"/>
            <a:ext cx="6589711" cy="1281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76" name="Shape 276"/>
          <p:cNvSpPr txBox="1">
            <a:spLocks noGrp="1"/>
          </p:cNvSpPr>
          <p:nvPr>
            <p:ph type="body" idx="1"/>
          </p:nvPr>
        </p:nvSpPr>
        <p:spPr>
          <a:xfrm>
            <a:off x="1943100" y="2133600"/>
            <a:ext cx="6591299" cy="38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6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4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77" name="Shape 277"/>
          <p:cNvSpPr txBox="1">
            <a:spLocks noGrp="1"/>
          </p:cNvSpPr>
          <p:nvPr>
            <p:ph type="dt" idx="10"/>
          </p:nvPr>
        </p:nvSpPr>
        <p:spPr>
          <a:xfrm>
            <a:off x="7772400" y="6135687"/>
            <a:ext cx="766762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8" name="Shape 278"/>
          <p:cNvSpPr txBox="1">
            <a:spLocks noGrp="1"/>
          </p:cNvSpPr>
          <p:nvPr>
            <p:ph type="ftr" idx="11"/>
          </p:nvPr>
        </p:nvSpPr>
        <p:spPr>
          <a:xfrm>
            <a:off x="1943100" y="6135687"/>
            <a:ext cx="571658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9" name="Shape 279"/>
          <p:cNvSpPr txBox="1">
            <a:spLocks noGrp="1"/>
          </p:cNvSpPr>
          <p:nvPr>
            <p:ph type="sldNum" idx="12"/>
          </p:nvPr>
        </p:nvSpPr>
        <p:spPr>
          <a:xfrm>
            <a:off x="511175" y="787400"/>
            <a:ext cx="58578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2000" b="0" i="0" u="non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EFFFF"/>
                </a:buClr>
                <a:buSzPct val="25000"/>
                <a:buFont typeface="Arial"/>
                <a:buNone/>
              </a:pPr>
              <a:t>‹#›</a:t>
            </a:fld>
            <a:endParaRPr lang="en-US" sz="2000" b="0" i="0" u="none">
              <a:solidFill>
                <a:srgbClr val="FE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Shape 286"/>
          <p:cNvGrpSpPr/>
          <p:nvPr/>
        </p:nvGrpSpPr>
        <p:grpSpPr>
          <a:xfrm>
            <a:off x="0" y="228599"/>
            <a:ext cx="1981200" cy="6638925"/>
            <a:chOff x="0" y="0"/>
            <a:chExt cx="2147483647" cy="2147483647"/>
          </a:xfrm>
        </p:grpSpPr>
        <p:sp>
          <p:nvSpPr>
            <p:cNvPr id="287" name="Shape 287"/>
            <p:cNvSpPr/>
            <p:nvPr/>
          </p:nvSpPr>
          <p:spPr>
            <a:xfrm>
              <a:off x="0" y="759034820"/>
              <a:ext cx="75793537" cy="2025700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cubicBezTo>
                    <a:pt x="109090" y="103235"/>
                    <a:pt x="103636" y="87352"/>
                    <a:pt x="92727" y="70588"/>
                  </a:cubicBezTo>
                  <a:cubicBezTo>
                    <a:pt x="60000" y="47647"/>
                    <a:pt x="32727" y="23823"/>
                    <a:pt x="0" y="0"/>
                  </a:cubicBezTo>
                  <a:cubicBezTo>
                    <a:pt x="0" y="30882"/>
                    <a:pt x="0" y="30882"/>
                    <a:pt x="0" y="30882"/>
                  </a:cubicBezTo>
                  <a:cubicBezTo>
                    <a:pt x="32727" y="56470"/>
                    <a:pt x="70909" y="82941"/>
                    <a:pt x="109090" y="109411"/>
                  </a:cubicBezTo>
                  <a:cubicBezTo>
                    <a:pt x="109090" y="112941"/>
                    <a:pt x="114545" y="116470"/>
                    <a:pt x="12000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Shape 288"/>
            <p:cNvSpPr/>
            <p:nvPr/>
          </p:nvSpPr>
          <p:spPr>
            <a:xfrm>
              <a:off x="96847754" y="947135552"/>
              <a:ext cx="487044128" cy="7511971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714" y="83333"/>
                  </a:moveTo>
                  <a:cubicBezTo>
                    <a:pt x="88285" y="95714"/>
                    <a:pt x="102857" y="107857"/>
                    <a:pt x="119142" y="120000"/>
                  </a:cubicBezTo>
                  <a:cubicBezTo>
                    <a:pt x="119142" y="117857"/>
                    <a:pt x="119142" y="115952"/>
                    <a:pt x="120000" y="113809"/>
                  </a:cubicBezTo>
                  <a:cubicBezTo>
                    <a:pt x="106285" y="103571"/>
                    <a:pt x="93428" y="93095"/>
                    <a:pt x="81428" y="82619"/>
                  </a:cubicBezTo>
                  <a:cubicBezTo>
                    <a:pt x="49714" y="55476"/>
                    <a:pt x="23142" y="27857"/>
                    <a:pt x="0" y="0"/>
                  </a:cubicBezTo>
                  <a:cubicBezTo>
                    <a:pt x="1714" y="4761"/>
                    <a:pt x="3428" y="9761"/>
                    <a:pt x="5142" y="14523"/>
                  </a:cubicBezTo>
                  <a:cubicBezTo>
                    <a:pt x="25714" y="37619"/>
                    <a:pt x="48000" y="60714"/>
                    <a:pt x="73714" y="83333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Shape 289"/>
            <p:cNvSpPr/>
            <p:nvPr/>
          </p:nvSpPr>
          <p:spPr>
            <a:xfrm>
              <a:off x="607752303" y="1688083379"/>
              <a:ext cx="458972423" cy="45939983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72" y="8571"/>
                  </a:moveTo>
                  <a:cubicBezTo>
                    <a:pt x="4545" y="5844"/>
                    <a:pt x="1818" y="3116"/>
                    <a:pt x="0" y="0"/>
                  </a:cubicBezTo>
                  <a:cubicBezTo>
                    <a:pt x="0" y="3896"/>
                    <a:pt x="0" y="7402"/>
                    <a:pt x="0" y="11298"/>
                  </a:cubicBezTo>
                  <a:cubicBezTo>
                    <a:pt x="19090" y="33116"/>
                    <a:pt x="40000" y="54545"/>
                    <a:pt x="61818" y="75584"/>
                  </a:cubicBezTo>
                  <a:cubicBezTo>
                    <a:pt x="77272" y="90389"/>
                    <a:pt x="94545" y="105194"/>
                    <a:pt x="111818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2727" y="104805"/>
                    <a:pt x="85454" y="89610"/>
                    <a:pt x="70000" y="74025"/>
                  </a:cubicBezTo>
                  <a:cubicBezTo>
                    <a:pt x="47272" y="52597"/>
                    <a:pt x="26363" y="30779"/>
                    <a:pt x="7272" y="8571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Shape 290"/>
            <p:cNvSpPr/>
            <p:nvPr/>
          </p:nvSpPr>
          <p:spPr>
            <a:xfrm>
              <a:off x="722846188" y="2029920504"/>
              <a:ext cx="129129728" cy="11756314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810" y="120000"/>
                  </a:move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7837" y="80506"/>
                    <a:pt x="38918" y="41012"/>
                    <a:pt x="0" y="0"/>
                  </a:cubicBezTo>
                  <a:cubicBezTo>
                    <a:pt x="25945" y="41012"/>
                    <a:pt x="55135" y="80506"/>
                    <a:pt x="9081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Shape 291"/>
            <p:cNvSpPr/>
            <p:nvPr/>
          </p:nvSpPr>
          <p:spPr>
            <a:xfrm>
              <a:off x="75793517" y="961604802"/>
              <a:ext cx="618980991" cy="107675603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9213" y="109695"/>
                  </a:moveTo>
                  <a:cubicBezTo>
                    <a:pt x="97752" y="102714"/>
                    <a:pt x="87640" y="95734"/>
                    <a:pt x="78202" y="88753"/>
                  </a:cubicBezTo>
                  <a:cubicBezTo>
                    <a:pt x="56629" y="72631"/>
                    <a:pt x="39775" y="56011"/>
                    <a:pt x="26966" y="39224"/>
                  </a:cubicBezTo>
                  <a:cubicBezTo>
                    <a:pt x="19550" y="29085"/>
                    <a:pt x="13483" y="18781"/>
                    <a:pt x="8089" y="8476"/>
                  </a:cubicBezTo>
                  <a:cubicBezTo>
                    <a:pt x="5393" y="5650"/>
                    <a:pt x="2696" y="2825"/>
                    <a:pt x="0" y="0"/>
                  </a:cubicBezTo>
                  <a:cubicBezTo>
                    <a:pt x="5393" y="13130"/>
                    <a:pt x="12808" y="26426"/>
                    <a:pt x="22247" y="39390"/>
                  </a:cubicBezTo>
                  <a:cubicBezTo>
                    <a:pt x="34382" y="56343"/>
                    <a:pt x="51235" y="72963"/>
                    <a:pt x="72134" y="89252"/>
                  </a:cubicBezTo>
                  <a:cubicBezTo>
                    <a:pt x="82921" y="97396"/>
                    <a:pt x="95056" y="105373"/>
                    <a:pt x="107865" y="113185"/>
                  </a:cubicBezTo>
                  <a:cubicBezTo>
                    <a:pt x="111910" y="115512"/>
                    <a:pt x="115955" y="117673"/>
                    <a:pt x="120000" y="120000"/>
                  </a:cubicBezTo>
                  <a:cubicBezTo>
                    <a:pt x="118651" y="119168"/>
                    <a:pt x="117977" y="118504"/>
                    <a:pt x="117303" y="117673"/>
                  </a:cubicBezTo>
                  <a:cubicBezTo>
                    <a:pt x="113932" y="115013"/>
                    <a:pt x="111235" y="112354"/>
                    <a:pt x="109213" y="109695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Shape 292"/>
            <p:cNvSpPr/>
            <p:nvPr/>
          </p:nvSpPr>
          <p:spPr>
            <a:xfrm>
              <a:off x="16843078" y="0"/>
              <a:ext cx="80004730" cy="9471355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391" y="109039"/>
                  </a:moveTo>
                  <a:cubicBezTo>
                    <a:pt x="62608" y="109795"/>
                    <a:pt x="62608" y="110551"/>
                    <a:pt x="62608" y="111307"/>
                  </a:cubicBezTo>
                  <a:cubicBezTo>
                    <a:pt x="78260" y="113952"/>
                    <a:pt x="99130" y="116598"/>
                    <a:pt x="114782" y="119433"/>
                  </a:cubicBezTo>
                  <a:cubicBezTo>
                    <a:pt x="114782" y="119622"/>
                    <a:pt x="114782" y="119811"/>
                    <a:pt x="120000" y="120000"/>
                  </a:cubicBezTo>
                  <a:cubicBezTo>
                    <a:pt x="109565" y="116220"/>
                    <a:pt x="99130" y="112629"/>
                    <a:pt x="88695" y="108850"/>
                  </a:cubicBezTo>
                  <a:cubicBezTo>
                    <a:pt x="46956" y="89574"/>
                    <a:pt x="26086" y="70299"/>
                    <a:pt x="26086" y="50834"/>
                  </a:cubicBezTo>
                  <a:cubicBezTo>
                    <a:pt x="31304" y="33826"/>
                    <a:pt x="46956" y="17007"/>
                    <a:pt x="78260" y="0"/>
                  </a:cubicBezTo>
                  <a:cubicBezTo>
                    <a:pt x="62608" y="0"/>
                    <a:pt x="62608" y="0"/>
                    <a:pt x="62608" y="0"/>
                  </a:cubicBezTo>
                  <a:cubicBezTo>
                    <a:pt x="26086" y="16818"/>
                    <a:pt x="10434" y="33826"/>
                    <a:pt x="5217" y="50834"/>
                  </a:cubicBezTo>
                  <a:cubicBezTo>
                    <a:pt x="0" y="70299"/>
                    <a:pt x="15652" y="89574"/>
                    <a:pt x="57391" y="10903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Shape 293"/>
            <p:cNvSpPr/>
            <p:nvPr/>
          </p:nvSpPr>
          <p:spPr>
            <a:xfrm>
              <a:off x="58950439" y="878406398"/>
              <a:ext cx="58950531" cy="1597652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14117" y="21308"/>
                    <a:pt x="21176" y="41495"/>
                    <a:pt x="35294" y="62803"/>
                  </a:cubicBezTo>
                  <a:cubicBezTo>
                    <a:pt x="63529" y="81869"/>
                    <a:pt x="91764" y="100934"/>
                    <a:pt x="120000" y="120000"/>
                  </a:cubicBezTo>
                  <a:cubicBezTo>
                    <a:pt x="105882" y="97570"/>
                    <a:pt x="91764" y="74018"/>
                    <a:pt x="77647" y="51588"/>
                  </a:cubicBezTo>
                  <a:cubicBezTo>
                    <a:pt x="70588" y="50467"/>
                    <a:pt x="70588" y="49345"/>
                    <a:pt x="70588" y="48224"/>
                  </a:cubicBezTo>
                  <a:cubicBezTo>
                    <a:pt x="49411" y="31401"/>
                    <a:pt x="21176" y="15700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Shape 294"/>
            <p:cNvSpPr/>
            <p:nvPr/>
          </p:nvSpPr>
          <p:spPr>
            <a:xfrm>
              <a:off x="579680581" y="1698332587"/>
              <a:ext cx="143165568" cy="3315878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16756"/>
                    <a:pt x="5853" y="33513"/>
                    <a:pt x="14634" y="50270"/>
                  </a:cubicBezTo>
                  <a:cubicBezTo>
                    <a:pt x="23414" y="63243"/>
                    <a:pt x="35121" y="76756"/>
                    <a:pt x="49756" y="89729"/>
                  </a:cubicBezTo>
                  <a:cubicBezTo>
                    <a:pt x="55609" y="92972"/>
                    <a:pt x="64390" y="96216"/>
                    <a:pt x="70243" y="99459"/>
                  </a:cubicBezTo>
                  <a:cubicBezTo>
                    <a:pt x="87804" y="106486"/>
                    <a:pt x="102439" y="112972"/>
                    <a:pt x="120000" y="120000"/>
                  </a:cubicBezTo>
                  <a:cubicBezTo>
                    <a:pt x="117073" y="118378"/>
                    <a:pt x="114146" y="116216"/>
                    <a:pt x="111219" y="114594"/>
                  </a:cubicBezTo>
                  <a:cubicBezTo>
                    <a:pt x="76097" y="92972"/>
                    <a:pt x="52682" y="71351"/>
                    <a:pt x="38048" y="49729"/>
                  </a:cubicBezTo>
                  <a:cubicBezTo>
                    <a:pt x="32195" y="36756"/>
                    <a:pt x="26341" y="24324"/>
                    <a:pt x="23414" y="11891"/>
                  </a:cubicBezTo>
                  <a:cubicBezTo>
                    <a:pt x="23414" y="11351"/>
                    <a:pt x="20487" y="10810"/>
                    <a:pt x="20487" y="9729"/>
                  </a:cubicBezTo>
                  <a:cubicBezTo>
                    <a:pt x="14634" y="6486"/>
                    <a:pt x="5853" y="3243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Shape 295"/>
            <p:cNvSpPr/>
            <p:nvPr/>
          </p:nvSpPr>
          <p:spPr>
            <a:xfrm>
              <a:off x="583891072" y="378612980"/>
              <a:ext cx="1563592574" cy="13094704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866" y="116719"/>
                  </a:moveTo>
                  <a:cubicBezTo>
                    <a:pt x="2666" y="105512"/>
                    <a:pt x="6933" y="94441"/>
                    <a:pt x="13333" y="83781"/>
                  </a:cubicBezTo>
                  <a:cubicBezTo>
                    <a:pt x="20000" y="73120"/>
                    <a:pt x="29066" y="62870"/>
                    <a:pt x="39733" y="53029"/>
                  </a:cubicBezTo>
                  <a:cubicBezTo>
                    <a:pt x="50400" y="43189"/>
                    <a:pt x="62666" y="33895"/>
                    <a:pt x="76000" y="25011"/>
                  </a:cubicBezTo>
                  <a:cubicBezTo>
                    <a:pt x="82666" y="20637"/>
                    <a:pt x="89866" y="16264"/>
                    <a:pt x="97066" y="12164"/>
                  </a:cubicBezTo>
                  <a:cubicBezTo>
                    <a:pt x="100800" y="10113"/>
                    <a:pt x="104533" y="7927"/>
                    <a:pt x="108266" y="6013"/>
                  </a:cubicBezTo>
                  <a:cubicBezTo>
                    <a:pt x="112266" y="3963"/>
                    <a:pt x="116000" y="2050"/>
                    <a:pt x="120000" y="136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115733" y="1913"/>
                    <a:pt x="112000" y="3826"/>
                    <a:pt x="108000" y="5876"/>
                  </a:cubicBezTo>
                  <a:cubicBezTo>
                    <a:pt x="104266" y="7790"/>
                    <a:pt x="100533" y="9840"/>
                    <a:pt x="96800" y="12027"/>
                  </a:cubicBezTo>
                  <a:cubicBezTo>
                    <a:pt x="89333" y="16127"/>
                    <a:pt x="82133" y="20364"/>
                    <a:pt x="75466" y="24738"/>
                  </a:cubicBezTo>
                  <a:cubicBezTo>
                    <a:pt x="61866" y="33621"/>
                    <a:pt x="49333" y="42915"/>
                    <a:pt x="38666" y="52756"/>
                  </a:cubicBezTo>
                  <a:cubicBezTo>
                    <a:pt x="27733" y="62460"/>
                    <a:pt x="18666" y="72847"/>
                    <a:pt x="12000" y="83507"/>
                  </a:cubicBezTo>
                  <a:cubicBezTo>
                    <a:pt x="5066" y="94305"/>
                    <a:pt x="800" y="105375"/>
                    <a:pt x="0" y="116719"/>
                  </a:cubicBezTo>
                  <a:cubicBezTo>
                    <a:pt x="0" y="116993"/>
                    <a:pt x="0" y="117129"/>
                    <a:pt x="0" y="117403"/>
                  </a:cubicBezTo>
                  <a:cubicBezTo>
                    <a:pt x="533" y="118223"/>
                    <a:pt x="1066" y="119179"/>
                    <a:pt x="1866" y="120000"/>
                  </a:cubicBezTo>
                  <a:cubicBezTo>
                    <a:pt x="1866" y="118906"/>
                    <a:pt x="1866" y="117813"/>
                    <a:pt x="1866" y="11671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Shape 296"/>
            <p:cNvSpPr/>
            <p:nvPr/>
          </p:nvSpPr>
          <p:spPr>
            <a:xfrm>
              <a:off x="694774465" y="2038360781"/>
              <a:ext cx="122112248" cy="1091227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39452"/>
                    <a:pt x="54857" y="80547"/>
                    <a:pt x="89142" y="119999"/>
                  </a:cubicBezTo>
                  <a:cubicBezTo>
                    <a:pt x="120000" y="119999"/>
                    <a:pt x="120000" y="119999"/>
                    <a:pt x="120000" y="119999"/>
                  </a:cubicBezTo>
                  <a:cubicBezTo>
                    <a:pt x="78857" y="80547"/>
                    <a:pt x="37714" y="39452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Shape 297"/>
            <p:cNvSpPr/>
            <p:nvPr/>
          </p:nvSpPr>
          <p:spPr>
            <a:xfrm>
              <a:off x="579680581" y="1659747920"/>
              <a:ext cx="28071681" cy="717437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000" y="110000"/>
                  </a:moveTo>
                  <a:cubicBezTo>
                    <a:pt x="105000" y="115000"/>
                    <a:pt x="120000" y="117500"/>
                    <a:pt x="120000" y="120000"/>
                  </a:cubicBezTo>
                  <a:cubicBezTo>
                    <a:pt x="120000" y="95000"/>
                    <a:pt x="120000" y="72500"/>
                    <a:pt x="120000" y="47500"/>
                  </a:cubicBezTo>
                  <a:cubicBezTo>
                    <a:pt x="75000" y="32500"/>
                    <a:pt x="45000" y="15000"/>
                    <a:pt x="15000" y="0"/>
                  </a:cubicBezTo>
                  <a:cubicBezTo>
                    <a:pt x="0" y="22500"/>
                    <a:pt x="0" y="42500"/>
                    <a:pt x="0" y="65000"/>
                  </a:cubicBezTo>
                  <a:cubicBezTo>
                    <a:pt x="30000" y="80000"/>
                    <a:pt x="75000" y="95000"/>
                    <a:pt x="105000" y="11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Shape 298"/>
            <p:cNvSpPr/>
            <p:nvPr/>
          </p:nvSpPr>
          <p:spPr>
            <a:xfrm>
              <a:off x="640034294" y="1946119059"/>
              <a:ext cx="179658753" cy="2013642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6153" y="16000"/>
                  </a:moveTo>
                  <a:cubicBezTo>
                    <a:pt x="11538" y="10666"/>
                    <a:pt x="4615" y="5333"/>
                    <a:pt x="0" y="0"/>
                  </a:cubicBezTo>
                  <a:cubicBezTo>
                    <a:pt x="6923" y="14222"/>
                    <a:pt x="16153" y="28444"/>
                    <a:pt x="27692" y="42666"/>
                  </a:cubicBezTo>
                  <a:cubicBezTo>
                    <a:pt x="30000" y="47111"/>
                    <a:pt x="32307" y="50666"/>
                    <a:pt x="36923" y="55111"/>
                  </a:cubicBezTo>
                  <a:cubicBezTo>
                    <a:pt x="62307" y="76444"/>
                    <a:pt x="90000" y="98666"/>
                    <a:pt x="117692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4615" y="96888"/>
                    <a:pt x="73846" y="73777"/>
                    <a:pt x="55384" y="49777"/>
                  </a:cubicBezTo>
                  <a:cubicBezTo>
                    <a:pt x="41538" y="38222"/>
                    <a:pt x="30000" y="27555"/>
                    <a:pt x="16153" y="16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9" name="Shape 299"/>
          <p:cNvGrpSpPr/>
          <p:nvPr/>
        </p:nvGrpSpPr>
        <p:grpSpPr>
          <a:xfrm>
            <a:off x="20637" y="0"/>
            <a:ext cx="1952625" cy="6853237"/>
            <a:chOff x="0" y="0"/>
            <a:chExt cx="2147483647" cy="2147483647"/>
          </a:xfrm>
        </p:grpSpPr>
        <p:sp>
          <p:nvSpPr>
            <p:cNvPr id="300" name="Shape 300"/>
            <p:cNvSpPr/>
            <p:nvPr/>
          </p:nvSpPr>
          <p:spPr>
            <a:xfrm>
              <a:off x="0" y="0"/>
              <a:ext cx="450447748" cy="137913454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155" y="27391"/>
                  </a:moveTo>
                  <a:cubicBezTo>
                    <a:pt x="12815" y="37565"/>
                    <a:pt x="19805" y="47869"/>
                    <a:pt x="30291" y="58043"/>
                  </a:cubicBezTo>
                  <a:cubicBezTo>
                    <a:pt x="39611" y="68217"/>
                    <a:pt x="51262" y="78391"/>
                    <a:pt x="66407" y="88565"/>
                  </a:cubicBezTo>
                  <a:cubicBezTo>
                    <a:pt x="80388" y="98739"/>
                    <a:pt x="97864" y="108782"/>
                    <a:pt x="117669" y="118826"/>
                  </a:cubicBezTo>
                  <a:cubicBezTo>
                    <a:pt x="118834" y="119217"/>
                    <a:pt x="120000" y="119608"/>
                    <a:pt x="120000" y="120000"/>
                  </a:cubicBezTo>
                  <a:cubicBezTo>
                    <a:pt x="118834" y="118043"/>
                    <a:pt x="116504" y="115956"/>
                    <a:pt x="115339" y="114000"/>
                  </a:cubicBezTo>
                  <a:cubicBezTo>
                    <a:pt x="115339" y="113608"/>
                    <a:pt x="115339" y="113217"/>
                    <a:pt x="115339" y="112956"/>
                  </a:cubicBezTo>
                  <a:cubicBezTo>
                    <a:pt x="99029" y="104739"/>
                    <a:pt x="85048" y="96652"/>
                    <a:pt x="73398" y="88434"/>
                  </a:cubicBezTo>
                  <a:cubicBezTo>
                    <a:pt x="58252" y="78260"/>
                    <a:pt x="45436" y="68217"/>
                    <a:pt x="34951" y="57913"/>
                  </a:cubicBezTo>
                  <a:cubicBezTo>
                    <a:pt x="24466" y="47739"/>
                    <a:pt x="16310" y="37565"/>
                    <a:pt x="10485" y="27260"/>
                  </a:cubicBezTo>
                  <a:cubicBezTo>
                    <a:pt x="8155" y="22173"/>
                    <a:pt x="5825" y="17086"/>
                    <a:pt x="3495" y="12000"/>
                  </a:cubicBezTo>
                  <a:cubicBezTo>
                    <a:pt x="2330" y="7956"/>
                    <a:pt x="1165" y="4043"/>
                    <a:pt x="11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43"/>
                    <a:pt x="1165" y="7956"/>
                    <a:pt x="1165" y="12000"/>
                  </a:cubicBezTo>
                  <a:cubicBezTo>
                    <a:pt x="3495" y="17086"/>
                    <a:pt x="4660" y="22173"/>
                    <a:pt x="8155" y="2739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Shape 301"/>
            <p:cNvSpPr/>
            <p:nvPr/>
          </p:nvSpPr>
          <p:spPr>
            <a:xfrm>
              <a:off x="476637487" y="1352544587"/>
              <a:ext cx="385849199" cy="4953357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272" y="83272"/>
                  </a:moveTo>
                  <a:cubicBezTo>
                    <a:pt x="87272" y="95636"/>
                    <a:pt x="102272" y="108000"/>
                    <a:pt x="120000" y="120000"/>
                  </a:cubicBezTo>
                  <a:cubicBezTo>
                    <a:pt x="120000" y="117454"/>
                    <a:pt x="120000" y="114545"/>
                    <a:pt x="120000" y="112000"/>
                  </a:cubicBezTo>
                  <a:cubicBezTo>
                    <a:pt x="120000" y="111636"/>
                    <a:pt x="120000" y="110909"/>
                    <a:pt x="120000" y="110545"/>
                  </a:cubicBezTo>
                  <a:cubicBezTo>
                    <a:pt x="107727" y="101090"/>
                    <a:pt x="95454" y="91636"/>
                    <a:pt x="84545" y="82181"/>
                  </a:cubicBezTo>
                  <a:cubicBezTo>
                    <a:pt x="51818" y="55272"/>
                    <a:pt x="23181" y="27636"/>
                    <a:pt x="0" y="0"/>
                  </a:cubicBezTo>
                  <a:cubicBezTo>
                    <a:pt x="2727" y="7636"/>
                    <a:pt x="5454" y="15272"/>
                    <a:pt x="9545" y="22909"/>
                  </a:cubicBezTo>
                  <a:cubicBezTo>
                    <a:pt x="28636" y="43272"/>
                    <a:pt x="49090" y="63272"/>
                    <a:pt x="72272" y="832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Shape 302"/>
            <p:cNvSpPr/>
            <p:nvPr/>
          </p:nvSpPr>
          <p:spPr>
            <a:xfrm>
              <a:off x="892166525" y="1837073128"/>
              <a:ext cx="392832866" cy="3104104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" y="8695"/>
                  </a:moveTo>
                  <a:cubicBezTo>
                    <a:pt x="5333" y="5797"/>
                    <a:pt x="2666" y="2898"/>
                    <a:pt x="0" y="0"/>
                  </a:cubicBezTo>
                  <a:cubicBezTo>
                    <a:pt x="0" y="5217"/>
                    <a:pt x="0" y="11014"/>
                    <a:pt x="1333" y="16811"/>
                  </a:cubicBezTo>
                  <a:cubicBezTo>
                    <a:pt x="18666" y="35942"/>
                    <a:pt x="36000" y="55072"/>
                    <a:pt x="56000" y="73623"/>
                  </a:cubicBezTo>
                  <a:cubicBezTo>
                    <a:pt x="72000" y="89275"/>
                    <a:pt x="89333" y="104927"/>
                    <a:pt x="106666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1333" y="104347"/>
                    <a:pt x="84000" y="88115"/>
                    <a:pt x="66666" y="71304"/>
                  </a:cubicBezTo>
                  <a:cubicBezTo>
                    <a:pt x="45333" y="51014"/>
                    <a:pt x="26666" y="29565"/>
                    <a:pt x="8000" y="86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Shape 303"/>
            <p:cNvSpPr/>
            <p:nvPr/>
          </p:nvSpPr>
          <p:spPr>
            <a:xfrm>
              <a:off x="450448072" y="1367554970"/>
              <a:ext cx="502825373" cy="7006749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391" y="105096"/>
                  </a:moveTo>
                  <a:cubicBezTo>
                    <a:pt x="97043" y="99700"/>
                    <a:pt x="88695" y="94047"/>
                    <a:pt x="81391" y="88394"/>
                  </a:cubicBezTo>
                  <a:cubicBezTo>
                    <a:pt x="59478" y="72205"/>
                    <a:pt x="42782" y="55503"/>
                    <a:pt x="30260" y="38800"/>
                  </a:cubicBezTo>
                  <a:cubicBezTo>
                    <a:pt x="22956" y="30578"/>
                    <a:pt x="17739" y="22098"/>
                    <a:pt x="13565" y="13618"/>
                  </a:cubicBezTo>
                  <a:cubicBezTo>
                    <a:pt x="9391" y="8993"/>
                    <a:pt x="4173" y="4625"/>
                    <a:pt x="0" y="0"/>
                  </a:cubicBezTo>
                  <a:cubicBezTo>
                    <a:pt x="5217" y="13104"/>
                    <a:pt x="12521" y="26209"/>
                    <a:pt x="21913" y="39057"/>
                  </a:cubicBezTo>
                  <a:cubicBezTo>
                    <a:pt x="34434" y="56017"/>
                    <a:pt x="51130" y="72719"/>
                    <a:pt x="72000" y="89164"/>
                  </a:cubicBezTo>
                  <a:cubicBezTo>
                    <a:pt x="82434" y="97130"/>
                    <a:pt x="93913" y="105353"/>
                    <a:pt x="107478" y="113319"/>
                  </a:cubicBezTo>
                  <a:cubicBezTo>
                    <a:pt x="111652" y="115374"/>
                    <a:pt x="115826" y="117687"/>
                    <a:pt x="120000" y="119999"/>
                  </a:cubicBezTo>
                  <a:cubicBezTo>
                    <a:pt x="118956" y="119229"/>
                    <a:pt x="117913" y="118458"/>
                    <a:pt x="116869" y="117687"/>
                  </a:cubicBezTo>
                  <a:cubicBezTo>
                    <a:pt x="112695" y="113576"/>
                    <a:pt x="108521" y="109207"/>
                    <a:pt x="105391" y="1050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Shape 304"/>
            <p:cNvSpPr/>
            <p:nvPr/>
          </p:nvSpPr>
          <p:spPr>
            <a:xfrm>
              <a:off x="401561977" y="403901880"/>
              <a:ext cx="158879408" cy="94864276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6666" y="120000"/>
                  </a:moveTo>
                  <a:cubicBezTo>
                    <a:pt x="50000" y="117725"/>
                    <a:pt x="46666" y="115450"/>
                    <a:pt x="43333" y="113175"/>
                  </a:cubicBezTo>
                  <a:cubicBezTo>
                    <a:pt x="26666" y="100473"/>
                    <a:pt x="16666" y="87962"/>
                    <a:pt x="16666" y="75450"/>
                  </a:cubicBezTo>
                  <a:cubicBezTo>
                    <a:pt x="16666" y="62748"/>
                    <a:pt x="26666" y="50236"/>
                    <a:pt x="43333" y="37535"/>
                  </a:cubicBezTo>
                  <a:cubicBezTo>
                    <a:pt x="50000" y="31279"/>
                    <a:pt x="60000" y="25023"/>
                    <a:pt x="73333" y="18767"/>
                  </a:cubicBezTo>
                  <a:cubicBezTo>
                    <a:pt x="86666" y="12511"/>
                    <a:pt x="100000" y="6255"/>
                    <a:pt x="120000" y="0"/>
                  </a:cubicBezTo>
                  <a:cubicBezTo>
                    <a:pt x="116666" y="0"/>
                    <a:pt x="116666" y="0"/>
                    <a:pt x="116666" y="0"/>
                  </a:cubicBezTo>
                  <a:cubicBezTo>
                    <a:pt x="96666" y="6255"/>
                    <a:pt x="80000" y="12511"/>
                    <a:pt x="66666" y="18767"/>
                  </a:cubicBezTo>
                  <a:cubicBezTo>
                    <a:pt x="53333" y="25023"/>
                    <a:pt x="43333" y="31279"/>
                    <a:pt x="33333" y="37535"/>
                  </a:cubicBezTo>
                  <a:cubicBezTo>
                    <a:pt x="13333" y="50047"/>
                    <a:pt x="3333" y="62748"/>
                    <a:pt x="3333" y="75450"/>
                  </a:cubicBezTo>
                  <a:cubicBezTo>
                    <a:pt x="0" y="87393"/>
                    <a:pt x="6666" y="99526"/>
                    <a:pt x="23333" y="111658"/>
                  </a:cubicBezTo>
                  <a:cubicBezTo>
                    <a:pt x="33333" y="114312"/>
                    <a:pt x="43333" y="117156"/>
                    <a:pt x="53333" y="119810"/>
                  </a:cubicBezTo>
                  <a:cubicBezTo>
                    <a:pt x="53333" y="119810"/>
                    <a:pt x="56666" y="120000"/>
                    <a:pt x="56666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Shape 305"/>
            <p:cNvSpPr/>
            <p:nvPr/>
          </p:nvSpPr>
          <p:spPr>
            <a:xfrm>
              <a:off x="988191794" y="2059223589"/>
              <a:ext cx="122214502" cy="882599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285" y="120000"/>
                  </a:moveTo>
                  <a:cubicBezTo>
                    <a:pt x="119999" y="120000"/>
                    <a:pt x="119999" y="120000"/>
                    <a:pt x="119999" y="120000"/>
                  </a:cubicBezTo>
                  <a:cubicBezTo>
                    <a:pt x="77142" y="81355"/>
                    <a:pt x="38571" y="40677"/>
                    <a:pt x="0" y="0"/>
                  </a:cubicBezTo>
                  <a:cubicBezTo>
                    <a:pt x="25714" y="40677"/>
                    <a:pt x="55714" y="81355"/>
                    <a:pt x="94285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Shape 306"/>
            <p:cNvSpPr/>
            <p:nvPr/>
          </p:nvSpPr>
          <p:spPr>
            <a:xfrm>
              <a:off x="432988832" y="1287100493"/>
              <a:ext cx="75075174" cy="1603088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8235" y="60560"/>
                  </a:moveTo>
                  <a:cubicBezTo>
                    <a:pt x="56470" y="80747"/>
                    <a:pt x="91764" y="99813"/>
                    <a:pt x="120000" y="120000"/>
                  </a:cubicBezTo>
                  <a:cubicBezTo>
                    <a:pt x="98823" y="96448"/>
                    <a:pt x="84705" y="72897"/>
                    <a:pt x="70588" y="49345"/>
                  </a:cubicBezTo>
                  <a:cubicBezTo>
                    <a:pt x="70588" y="49345"/>
                    <a:pt x="63529" y="48224"/>
                    <a:pt x="63529" y="48224"/>
                  </a:cubicBezTo>
                  <a:cubicBezTo>
                    <a:pt x="42352" y="32523"/>
                    <a:pt x="21176" y="15700"/>
                    <a:pt x="0" y="0"/>
                  </a:cubicBezTo>
                  <a:cubicBezTo>
                    <a:pt x="0" y="2242"/>
                    <a:pt x="0" y="5607"/>
                    <a:pt x="0" y="8971"/>
                  </a:cubicBezTo>
                  <a:cubicBezTo>
                    <a:pt x="7058" y="25794"/>
                    <a:pt x="21176" y="43738"/>
                    <a:pt x="28235" y="605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Shape 307"/>
            <p:cNvSpPr/>
            <p:nvPr/>
          </p:nvSpPr>
          <p:spPr>
            <a:xfrm>
              <a:off x="862485484" y="985696199"/>
              <a:ext cx="1284998162" cy="85137681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65" y="116830"/>
                  </a:moveTo>
                  <a:cubicBezTo>
                    <a:pt x="3673" y="105845"/>
                    <a:pt x="7755" y="94647"/>
                    <a:pt x="14285" y="83873"/>
                  </a:cubicBezTo>
                  <a:cubicBezTo>
                    <a:pt x="20816" y="73309"/>
                    <a:pt x="29795" y="62957"/>
                    <a:pt x="40408" y="53239"/>
                  </a:cubicBezTo>
                  <a:cubicBezTo>
                    <a:pt x="50612" y="43309"/>
                    <a:pt x="62857" y="34014"/>
                    <a:pt x="76326" y="25140"/>
                  </a:cubicBezTo>
                  <a:cubicBezTo>
                    <a:pt x="82857" y="20704"/>
                    <a:pt x="89795" y="16267"/>
                    <a:pt x="97142" y="12253"/>
                  </a:cubicBezTo>
                  <a:cubicBezTo>
                    <a:pt x="100816" y="10140"/>
                    <a:pt x="104489" y="8028"/>
                    <a:pt x="108163" y="5915"/>
                  </a:cubicBezTo>
                  <a:cubicBezTo>
                    <a:pt x="111836" y="4014"/>
                    <a:pt x="115918" y="1901"/>
                    <a:pt x="120000" y="0"/>
                  </a:cubicBezTo>
                  <a:cubicBezTo>
                    <a:pt x="119591" y="0"/>
                    <a:pt x="119591" y="0"/>
                    <a:pt x="119591" y="0"/>
                  </a:cubicBezTo>
                  <a:cubicBezTo>
                    <a:pt x="115510" y="1901"/>
                    <a:pt x="111428" y="3802"/>
                    <a:pt x="107755" y="5704"/>
                  </a:cubicBezTo>
                  <a:cubicBezTo>
                    <a:pt x="104081" y="7816"/>
                    <a:pt x="100408" y="9929"/>
                    <a:pt x="96734" y="11830"/>
                  </a:cubicBezTo>
                  <a:cubicBezTo>
                    <a:pt x="88979" y="16056"/>
                    <a:pt x="82040" y="20281"/>
                    <a:pt x="75510" y="24718"/>
                  </a:cubicBezTo>
                  <a:cubicBezTo>
                    <a:pt x="61632" y="33591"/>
                    <a:pt x="49387" y="42887"/>
                    <a:pt x="38775" y="52605"/>
                  </a:cubicBezTo>
                  <a:cubicBezTo>
                    <a:pt x="27755" y="62535"/>
                    <a:pt x="18775" y="72887"/>
                    <a:pt x="12244" y="83661"/>
                  </a:cubicBezTo>
                  <a:cubicBezTo>
                    <a:pt x="5306" y="94014"/>
                    <a:pt x="1224" y="105000"/>
                    <a:pt x="0" y="115985"/>
                  </a:cubicBezTo>
                  <a:cubicBezTo>
                    <a:pt x="1224" y="117253"/>
                    <a:pt x="2040" y="118521"/>
                    <a:pt x="2857" y="120000"/>
                  </a:cubicBezTo>
                  <a:cubicBezTo>
                    <a:pt x="2857" y="118943"/>
                    <a:pt x="2857" y="117887"/>
                    <a:pt x="3265" y="11683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Shape 308"/>
            <p:cNvSpPr/>
            <p:nvPr/>
          </p:nvSpPr>
          <p:spPr>
            <a:xfrm>
              <a:off x="953273313" y="2068229513"/>
              <a:ext cx="109993601" cy="7925369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40754"/>
                    <a:pt x="57600" y="81509"/>
                    <a:pt x="91200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6800" y="81509"/>
                    <a:pt x="38400" y="40754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Shape 309"/>
            <p:cNvSpPr/>
            <p:nvPr/>
          </p:nvSpPr>
          <p:spPr>
            <a:xfrm>
              <a:off x="862485484" y="1847880352"/>
              <a:ext cx="125706343" cy="21134318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25531"/>
                    <a:pt x="8275" y="51063"/>
                    <a:pt x="28965" y="75744"/>
                  </a:cubicBezTo>
                  <a:cubicBezTo>
                    <a:pt x="45517" y="83404"/>
                    <a:pt x="57931" y="91914"/>
                    <a:pt x="74482" y="99574"/>
                  </a:cubicBezTo>
                  <a:cubicBezTo>
                    <a:pt x="91034" y="106382"/>
                    <a:pt x="103448" y="113191"/>
                    <a:pt x="120000" y="120000"/>
                  </a:cubicBezTo>
                  <a:cubicBezTo>
                    <a:pt x="115862" y="118297"/>
                    <a:pt x="115862" y="116595"/>
                    <a:pt x="111724" y="114893"/>
                  </a:cubicBezTo>
                  <a:cubicBezTo>
                    <a:pt x="66206" y="83404"/>
                    <a:pt x="41379" y="51063"/>
                    <a:pt x="33103" y="18723"/>
                  </a:cubicBezTo>
                  <a:cubicBezTo>
                    <a:pt x="28965" y="15319"/>
                    <a:pt x="20689" y="12765"/>
                    <a:pt x="16551" y="9361"/>
                  </a:cubicBezTo>
                  <a:cubicBezTo>
                    <a:pt x="8275" y="5957"/>
                    <a:pt x="4137" y="255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Shape 310"/>
            <p:cNvSpPr/>
            <p:nvPr/>
          </p:nvSpPr>
          <p:spPr>
            <a:xfrm>
              <a:off x="862485484" y="1808853662"/>
              <a:ext cx="34918430" cy="714485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5000"/>
                  </a:moveTo>
                  <a:cubicBezTo>
                    <a:pt x="15000" y="72500"/>
                    <a:pt x="30000" y="82500"/>
                    <a:pt x="60000" y="92500"/>
                  </a:cubicBezTo>
                  <a:cubicBezTo>
                    <a:pt x="75000" y="102500"/>
                    <a:pt x="105000" y="110000"/>
                    <a:pt x="120000" y="120000"/>
                  </a:cubicBezTo>
                  <a:cubicBezTo>
                    <a:pt x="105000" y="95000"/>
                    <a:pt x="105000" y="70000"/>
                    <a:pt x="105000" y="47500"/>
                  </a:cubicBezTo>
                  <a:cubicBezTo>
                    <a:pt x="75000" y="30000"/>
                    <a:pt x="45000" y="15000"/>
                    <a:pt x="0" y="0"/>
                  </a:cubicBezTo>
                  <a:cubicBezTo>
                    <a:pt x="0" y="2500"/>
                    <a:pt x="0" y="7500"/>
                    <a:pt x="0" y="10000"/>
                  </a:cubicBezTo>
                  <a:cubicBezTo>
                    <a:pt x="0" y="27500"/>
                    <a:pt x="0" y="47500"/>
                    <a:pt x="0" y="65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Shape 311"/>
            <p:cNvSpPr/>
            <p:nvPr/>
          </p:nvSpPr>
          <p:spPr>
            <a:xfrm>
              <a:off x="892166525" y="1981170781"/>
              <a:ext cx="192051363" cy="1663128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0000" y="30270"/>
                  </a:moveTo>
                  <a:cubicBezTo>
                    <a:pt x="19090" y="20540"/>
                    <a:pt x="10909" y="9729"/>
                    <a:pt x="0" y="0"/>
                  </a:cubicBezTo>
                  <a:cubicBezTo>
                    <a:pt x="8181" y="17297"/>
                    <a:pt x="19090" y="35675"/>
                    <a:pt x="30000" y="52972"/>
                  </a:cubicBezTo>
                  <a:cubicBezTo>
                    <a:pt x="32727" y="56216"/>
                    <a:pt x="35454" y="59459"/>
                    <a:pt x="38181" y="62702"/>
                  </a:cubicBezTo>
                  <a:cubicBezTo>
                    <a:pt x="60000" y="82162"/>
                    <a:pt x="81818" y="101621"/>
                    <a:pt x="106363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5454" y="99459"/>
                    <a:pt x="76363" y="77837"/>
                    <a:pt x="60000" y="56216"/>
                  </a:cubicBezTo>
                  <a:cubicBezTo>
                    <a:pt x="49090" y="47567"/>
                    <a:pt x="40909" y="38918"/>
                    <a:pt x="30000" y="3027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2" name="Shape 312"/>
          <p:cNvSpPr/>
          <p:nvPr/>
        </p:nvSpPr>
        <p:spPr>
          <a:xfrm>
            <a:off x="0" y="0"/>
            <a:ext cx="182561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Shape 313"/>
          <p:cNvSpPr/>
          <p:nvPr/>
        </p:nvSpPr>
        <p:spPr>
          <a:xfrm rot="10800000" flipH="1">
            <a:off x="0" y="711199"/>
            <a:ext cx="1358899" cy="508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328"/>
                </a:moveTo>
                <a:lnTo>
                  <a:pt x="99772" y="2256"/>
                </a:lnTo>
                <a:cubicBezTo>
                  <a:pt x="99635" y="1884"/>
                  <a:pt x="99468" y="1500"/>
                  <a:pt x="99332" y="1128"/>
                </a:cubicBezTo>
                <a:cubicBezTo>
                  <a:pt x="98922" y="0"/>
                  <a:pt x="98497" y="0"/>
                  <a:pt x="98072" y="0"/>
                </a:cubicBezTo>
                <a:lnTo>
                  <a:pt x="90060" y="0"/>
                </a:lnTo>
                <a:lnTo>
                  <a:pt x="0" y="744"/>
                </a:lnTo>
                <a:lnTo>
                  <a:pt x="0" y="120000"/>
                </a:lnTo>
                <a:lnTo>
                  <a:pt x="90060" y="119424"/>
                </a:lnTo>
                <a:lnTo>
                  <a:pt x="98072" y="119424"/>
                </a:lnTo>
                <a:cubicBezTo>
                  <a:pt x="98497" y="119424"/>
                  <a:pt x="98922" y="118308"/>
                  <a:pt x="99332" y="118308"/>
                </a:cubicBezTo>
                <a:cubicBezTo>
                  <a:pt x="99332" y="117168"/>
                  <a:pt x="99772" y="117168"/>
                  <a:pt x="99772" y="117168"/>
                </a:cubicBezTo>
                <a:lnTo>
                  <a:pt x="120000" y="63096"/>
                </a:lnTo>
                <a:cubicBezTo>
                  <a:pt x="120834" y="60840"/>
                  <a:pt x="120834" y="58596"/>
                  <a:pt x="120000" y="563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Shape 314"/>
          <p:cNvSpPr txBox="1">
            <a:spLocks noGrp="1"/>
          </p:cNvSpPr>
          <p:nvPr>
            <p:ph type="title"/>
          </p:nvPr>
        </p:nvSpPr>
        <p:spPr>
          <a:xfrm>
            <a:off x="1944686" y="623887"/>
            <a:ext cx="6589711" cy="1281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15" name="Shape 315"/>
          <p:cNvSpPr txBox="1">
            <a:spLocks noGrp="1"/>
          </p:cNvSpPr>
          <p:nvPr>
            <p:ph type="body" idx="1"/>
          </p:nvPr>
        </p:nvSpPr>
        <p:spPr>
          <a:xfrm>
            <a:off x="1943100" y="2133600"/>
            <a:ext cx="6591299" cy="38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6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4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316" name="Shape 316"/>
          <p:cNvSpPr txBox="1">
            <a:spLocks noGrp="1"/>
          </p:cNvSpPr>
          <p:nvPr>
            <p:ph type="dt" idx="10"/>
          </p:nvPr>
        </p:nvSpPr>
        <p:spPr>
          <a:xfrm>
            <a:off x="7772400" y="6135687"/>
            <a:ext cx="766762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7" name="Shape 317"/>
          <p:cNvSpPr txBox="1">
            <a:spLocks noGrp="1"/>
          </p:cNvSpPr>
          <p:nvPr>
            <p:ph type="ftr" idx="11"/>
          </p:nvPr>
        </p:nvSpPr>
        <p:spPr>
          <a:xfrm>
            <a:off x="1943100" y="6135687"/>
            <a:ext cx="571658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8" name="Shape 318"/>
          <p:cNvSpPr txBox="1">
            <a:spLocks noGrp="1"/>
          </p:cNvSpPr>
          <p:nvPr>
            <p:ph type="sldNum" idx="12"/>
          </p:nvPr>
        </p:nvSpPr>
        <p:spPr>
          <a:xfrm>
            <a:off x="511175" y="787400"/>
            <a:ext cx="58578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2000" b="0" i="0" u="non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EFFFF"/>
                </a:buClr>
                <a:buSzPct val="25000"/>
                <a:buFont typeface="Arial"/>
                <a:buNone/>
              </a:pPr>
              <a:t>‹#›</a:t>
            </a:fld>
            <a:endParaRPr lang="en-US" sz="2000" b="0" i="0" u="none">
              <a:solidFill>
                <a:srgbClr val="FE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4" name="Shape 324"/>
          <p:cNvGrpSpPr/>
          <p:nvPr/>
        </p:nvGrpSpPr>
        <p:grpSpPr>
          <a:xfrm>
            <a:off x="0" y="228599"/>
            <a:ext cx="1981200" cy="6638925"/>
            <a:chOff x="0" y="0"/>
            <a:chExt cx="2147483647" cy="2147483647"/>
          </a:xfrm>
        </p:grpSpPr>
        <p:sp>
          <p:nvSpPr>
            <p:cNvPr id="325" name="Shape 325"/>
            <p:cNvSpPr/>
            <p:nvPr/>
          </p:nvSpPr>
          <p:spPr>
            <a:xfrm>
              <a:off x="0" y="759034820"/>
              <a:ext cx="75793537" cy="2025700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cubicBezTo>
                    <a:pt x="109090" y="103235"/>
                    <a:pt x="103636" y="87352"/>
                    <a:pt x="92727" y="70588"/>
                  </a:cubicBezTo>
                  <a:cubicBezTo>
                    <a:pt x="60000" y="47647"/>
                    <a:pt x="32727" y="23823"/>
                    <a:pt x="0" y="0"/>
                  </a:cubicBezTo>
                  <a:cubicBezTo>
                    <a:pt x="0" y="30882"/>
                    <a:pt x="0" y="30882"/>
                    <a:pt x="0" y="30882"/>
                  </a:cubicBezTo>
                  <a:cubicBezTo>
                    <a:pt x="32727" y="56470"/>
                    <a:pt x="70909" y="82941"/>
                    <a:pt x="109090" y="109411"/>
                  </a:cubicBezTo>
                  <a:cubicBezTo>
                    <a:pt x="109090" y="112941"/>
                    <a:pt x="114545" y="116470"/>
                    <a:pt x="12000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Shape 326"/>
            <p:cNvSpPr/>
            <p:nvPr/>
          </p:nvSpPr>
          <p:spPr>
            <a:xfrm>
              <a:off x="96847754" y="947135552"/>
              <a:ext cx="487044128" cy="7511971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714" y="83333"/>
                  </a:moveTo>
                  <a:cubicBezTo>
                    <a:pt x="88285" y="95714"/>
                    <a:pt x="102857" y="107857"/>
                    <a:pt x="119142" y="120000"/>
                  </a:cubicBezTo>
                  <a:cubicBezTo>
                    <a:pt x="119142" y="117857"/>
                    <a:pt x="119142" y="115952"/>
                    <a:pt x="120000" y="113809"/>
                  </a:cubicBezTo>
                  <a:cubicBezTo>
                    <a:pt x="106285" y="103571"/>
                    <a:pt x="93428" y="93095"/>
                    <a:pt x="81428" y="82619"/>
                  </a:cubicBezTo>
                  <a:cubicBezTo>
                    <a:pt x="49714" y="55476"/>
                    <a:pt x="23142" y="27857"/>
                    <a:pt x="0" y="0"/>
                  </a:cubicBezTo>
                  <a:cubicBezTo>
                    <a:pt x="1714" y="4761"/>
                    <a:pt x="3428" y="9761"/>
                    <a:pt x="5142" y="14523"/>
                  </a:cubicBezTo>
                  <a:cubicBezTo>
                    <a:pt x="25714" y="37619"/>
                    <a:pt x="48000" y="60714"/>
                    <a:pt x="73714" y="83333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Shape 327"/>
            <p:cNvSpPr/>
            <p:nvPr/>
          </p:nvSpPr>
          <p:spPr>
            <a:xfrm>
              <a:off x="607752303" y="1688083379"/>
              <a:ext cx="458972423" cy="45939983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72" y="8571"/>
                  </a:moveTo>
                  <a:cubicBezTo>
                    <a:pt x="4545" y="5844"/>
                    <a:pt x="1818" y="3116"/>
                    <a:pt x="0" y="0"/>
                  </a:cubicBezTo>
                  <a:cubicBezTo>
                    <a:pt x="0" y="3896"/>
                    <a:pt x="0" y="7402"/>
                    <a:pt x="0" y="11298"/>
                  </a:cubicBezTo>
                  <a:cubicBezTo>
                    <a:pt x="19090" y="33116"/>
                    <a:pt x="40000" y="54545"/>
                    <a:pt x="61818" y="75584"/>
                  </a:cubicBezTo>
                  <a:cubicBezTo>
                    <a:pt x="77272" y="90389"/>
                    <a:pt x="94545" y="105194"/>
                    <a:pt x="111818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2727" y="104805"/>
                    <a:pt x="85454" y="89610"/>
                    <a:pt x="70000" y="74025"/>
                  </a:cubicBezTo>
                  <a:cubicBezTo>
                    <a:pt x="47272" y="52597"/>
                    <a:pt x="26363" y="30779"/>
                    <a:pt x="7272" y="8571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Shape 328"/>
            <p:cNvSpPr/>
            <p:nvPr/>
          </p:nvSpPr>
          <p:spPr>
            <a:xfrm>
              <a:off x="722846188" y="2029920504"/>
              <a:ext cx="129129728" cy="11756314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810" y="120000"/>
                  </a:move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7837" y="80506"/>
                    <a:pt x="38918" y="41012"/>
                    <a:pt x="0" y="0"/>
                  </a:cubicBezTo>
                  <a:cubicBezTo>
                    <a:pt x="25945" y="41012"/>
                    <a:pt x="55135" y="80506"/>
                    <a:pt x="9081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Shape 329"/>
            <p:cNvSpPr/>
            <p:nvPr/>
          </p:nvSpPr>
          <p:spPr>
            <a:xfrm>
              <a:off x="75793517" y="961604802"/>
              <a:ext cx="618980991" cy="107675603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9213" y="109695"/>
                  </a:moveTo>
                  <a:cubicBezTo>
                    <a:pt x="97752" y="102714"/>
                    <a:pt x="87640" y="95734"/>
                    <a:pt x="78202" y="88753"/>
                  </a:cubicBezTo>
                  <a:cubicBezTo>
                    <a:pt x="56629" y="72631"/>
                    <a:pt x="39775" y="56011"/>
                    <a:pt x="26966" y="39224"/>
                  </a:cubicBezTo>
                  <a:cubicBezTo>
                    <a:pt x="19550" y="29085"/>
                    <a:pt x="13483" y="18781"/>
                    <a:pt x="8089" y="8476"/>
                  </a:cubicBezTo>
                  <a:cubicBezTo>
                    <a:pt x="5393" y="5650"/>
                    <a:pt x="2696" y="2825"/>
                    <a:pt x="0" y="0"/>
                  </a:cubicBezTo>
                  <a:cubicBezTo>
                    <a:pt x="5393" y="13130"/>
                    <a:pt x="12808" y="26426"/>
                    <a:pt x="22247" y="39390"/>
                  </a:cubicBezTo>
                  <a:cubicBezTo>
                    <a:pt x="34382" y="56343"/>
                    <a:pt x="51235" y="72963"/>
                    <a:pt x="72134" y="89252"/>
                  </a:cubicBezTo>
                  <a:cubicBezTo>
                    <a:pt x="82921" y="97396"/>
                    <a:pt x="95056" y="105373"/>
                    <a:pt x="107865" y="113185"/>
                  </a:cubicBezTo>
                  <a:cubicBezTo>
                    <a:pt x="111910" y="115512"/>
                    <a:pt x="115955" y="117673"/>
                    <a:pt x="120000" y="120000"/>
                  </a:cubicBezTo>
                  <a:cubicBezTo>
                    <a:pt x="118651" y="119168"/>
                    <a:pt x="117977" y="118504"/>
                    <a:pt x="117303" y="117673"/>
                  </a:cubicBezTo>
                  <a:cubicBezTo>
                    <a:pt x="113932" y="115013"/>
                    <a:pt x="111235" y="112354"/>
                    <a:pt x="109213" y="109695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Shape 330"/>
            <p:cNvSpPr/>
            <p:nvPr/>
          </p:nvSpPr>
          <p:spPr>
            <a:xfrm>
              <a:off x="16843078" y="0"/>
              <a:ext cx="80004730" cy="9471355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391" y="109039"/>
                  </a:moveTo>
                  <a:cubicBezTo>
                    <a:pt x="62608" y="109795"/>
                    <a:pt x="62608" y="110551"/>
                    <a:pt x="62608" y="111307"/>
                  </a:cubicBezTo>
                  <a:cubicBezTo>
                    <a:pt x="78260" y="113952"/>
                    <a:pt x="99130" y="116598"/>
                    <a:pt x="114782" y="119433"/>
                  </a:cubicBezTo>
                  <a:cubicBezTo>
                    <a:pt x="114782" y="119622"/>
                    <a:pt x="114782" y="119811"/>
                    <a:pt x="120000" y="120000"/>
                  </a:cubicBezTo>
                  <a:cubicBezTo>
                    <a:pt x="109565" y="116220"/>
                    <a:pt x="99130" y="112629"/>
                    <a:pt x="88695" y="108850"/>
                  </a:cubicBezTo>
                  <a:cubicBezTo>
                    <a:pt x="46956" y="89574"/>
                    <a:pt x="26086" y="70299"/>
                    <a:pt x="26086" y="50834"/>
                  </a:cubicBezTo>
                  <a:cubicBezTo>
                    <a:pt x="31304" y="33826"/>
                    <a:pt x="46956" y="17007"/>
                    <a:pt x="78260" y="0"/>
                  </a:cubicBezTo>
                  <a:cubicBezTo>
                    <a:pt x="62608" y="0"/>
                    <a:pt x="62608" y="0"/>
                    <a:pt x="62608" y="0"/>
                  </a:cubicBezTo>
                  <a:cubicBezTo>
                    <a:pt x="26086" y="16818"/>
                    <a:pt x="10434" y="33826"/>
                    <a:pt x="5217" y="50834"/>
                  </a:cubicBezTo>
                  <a:cubicBezTo>
                    <a:pt x="0" y="70299"/>
                    <a:pt x="15652" y="89574"/>
                    <a:pt x="57391" y="10903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Shape 331"/>
            <p:cNvSpPr/>
            <p:nvPr/>
          </p:nvSpPr>
          <p:spPr>
            <a:xfrm>
              <a:off x="58950439" y="878406398"/>
              <a:ext cx="58950531" cy="1597652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14117" y="21308"/>
                    <a:pt x="21176" y="41495"/>
                    <a:pt x="35294" y="62803"/>
                  </a:cubicBezTo>
                  <a:cubicBezTo>
                    <a:pt x="63529" y="81869"/>
                    <a:pt x="91764" y="100934"/>
                    <a:pt x="120000" y="120000"/>
                  </a:cubicBezTo>
                  <a:cubicBezTo>
                    <a:pt x="105882" y="97570"/>
                    <a:pt x="91764" y="74018"/>
                    <a:pt x="77647" y="51588"/>
                  </a:cubicBezTo>
                  <a:cubicBezTo>
                    <a:pt x="70588" y="50467"/>
                    <a:pt x="70588" y="49345"/>
                    <a:pt x="70588" y="48224"/>
                  </a:cubicBezTo>
                  <a:cubicBezTo>
                    <a:pt x="49411" y="31401"/>
                    <a:pt x="21176" y="15700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Shape 332"/>
            <p:cNvSpPr/>
            <p:nvPr/>
          </p:nvSpPr>
          <p:spPr>
            <a:xfrm>
              <a:off x="579680581" y="1698332587"/>
              <a:ext cx="143165568" cy="3315878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16756"/>
                    <a:pt x="5853" y="33513"/>
                    <a:pt x="14634" y="50270"/>
                  </a:cubicBezTo>
                  <a:cubicBezTo>
                    <a:pt x="23414" y="63243"/>
                    <a:pt x="35121" y="76756"/>
                    <a:pt x="49756" y="89729"/>
                  </a:cubicBezTo>
                  <a:cubicBezTo>
                    <a:pt x="55609" y="92972"/>
                    <a:pt x="64390" y="96216"/>
                    <a:pt x="70243" y="99459"/>
                  </a:cubicBezTo>
                  <a:cubicBezTo>
                    <a:pt x="87804" y="106486"/>
                    <a:pt x="102439" y="112972"/>
                    <a:pt x="120000" y="120000"/>
                  </a:cubicBezTo>
                  <a:cubicBezTo>
                    <a:pt x="117073" y="118378"/>
                    <a:pt x="114146" y="116216"/>
                    <a:pt x="111219" y="114594"/>
                  </a:cubicBezTo>
                  <a:cubicBezTo>
                    <a:pt x="76097" y="92972"/>
                    <a:pt x="52682" y="71351"/>
                    <a:pt x="38048" y="49729"/>
                  </a:cubicBezTo>
                  <a:cubicBezTo>
                    <a:pt x="32195" y="36756"/>
                    <a:pt x="26341" y="24324"/>
                    <a:pt x="23414" y="11891"/>
                  </a:cubicBezTo>
                  <a:cubicBezTo>
                    <a:pt x="23414" y="11351"/>
                    <a:pt x="20487" y="10810"/>
                    <a:pt x="20487" y="9729"/>
                  </a:cubicBezTo>
                  <a:cubicBezTo>
                    <a:pt x="14634" y="6486"/>
                    <a:pt x="5853" y="3243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Shape 333"/>
            <p:cNvSpPr/>
            <p:nvPr/>
          </p:nvSpPr>
          <p:spPr>
            <a:xfrm>
              <a:off x="583891072" y="378612980"/>
              <a:ext cx="1563592574" cy="13094704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866" y="116719"/>
                  </a:moveTo>
                  <a:cubicBezTo>
                    <a:pt x="2666" y="105512"/>
                    <a:pt x="6933" y="94441"/>
                    <a:pt x="13333" y="83781"/>
                  </a:cubicBezTo>
                  <a:cubicBezTo>
                    <a:pt x="20000" y="73120"/>
                    <a:pt x="29066" y="62870"/>
                    <a:pt x="39733" y="53029"/>
                  </a:cubicBezTo>
                  <a:cubicBezTo>
                    <a:pt x="50400" y="43189"/>
                    <a:pt x="62666" y="33895"/>
                    <a:pt x="76000" y="25011"/>
                  </a:cubicBezTo>
                  <a:cubicBezTo>
                    <a:pt x="82666" y="20637"/>
                    <a:pt x="89866" y="16264"/>
                    <a:pt x="97066" y="12164"/>
                  </a:cubicBezTo>
                  <a:cubicBezTo>
                    <a:pt x="100800" y="10113"/>
                    <a:pt x="104533" y="7927"/>
                    <a:pt x="108266" y="6013"/>
                  </a:cubicBezTo>
                  <a:cubicBezTo>
                    <a:pt x="112266" y="3963"/>
                    <a:pt x="116000" y="2050"/>
                    <a:pt x="120000" y="136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115733" y="1913"/>
                    <a:pt x="112000" y="3826"/>
                    <a:pt x="108000" y="5876"/>
                  </a:cubicBezTo>
                  <a:cubicBezTo>
                    <a:pt x="104266" y="7790"/>
                    <a:pt x="100533" y="9840"/>
                    <a:pt x="96800" y="12027"/>
                  </a:cubicBezTo>
                  <a:cubicBezTo>
                    <a:pt x="89333" y="16127"/>
                    <a:pt x="82133" y="20364"/>
                    <a:pt x="75466" y="24738"/>
                  </a:cubicBezTo>
                  <a:cubicBezTo>
                    <a:pt x="61866" y="33621"/>
                    <a:pt x="49333" y="42915"/>
                    <a:pt x="38666" y="52756"/>
                  </a:cubicBezTo>
                  <a:cubicBezTo>
                    <a:pt x="27733" y="62460"/>
                    <a:pt x="18666" y="72847"/>
                    <a:pt x="12000" y="83507"/>
                  </a:cubicBezTo>
                  <a:cubicBezTo>
                    <a:pt x="5066" y="94305"/>
                    <a:pt x="800" y="105375"/>
                    <a:pt x="0" y="116719"/>
                  </a:cubicBezTo>
                  <a:cubicBezTo>
                    <a:pt x="0" y="116993"/>
                    <a:pt x="0" y="117129"/>
                    <a:pt x="0" y="117403"/>
                  </a:cubicBezTo>
                  <a:cubicBezTo>
                    <a:pt x="533" y="118223"/>
                    <a:pt x="1066" y="119179"/>
                    <a:pt x="1866" y="120000"/>
                  </a:cubicBezTo>
                  <a:cubicBezTo>
                    <a:pt x="1866" y="118906"/>
                    <a:pt x="1866" y="117813"/>
                    <a:pt x="1866" y="11671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Shape 334"/>
            <p:cNvSpPr/>
            <p:nvPr/>
          </p:nvSpPr>
          <p:spPr>
            <a:xfrm>
              <a:off x="694774465" y="2038360781"/>
              <a:ext cx="122112248" cy="1091227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39452"/>
                    <a:pt x="54857" y="80547"/>
                    <a:pt x="89142" y="119999"/>
                  </a:cubicBezTo>
                  <a:cubicBezTo>
                    <a:pt x="120000" y="119999"/>
                    <a:pt x="120000" y="119999"/>
                    <a:pt x="120000" y="119999"/>
                  </a:cubicBezTo>
                  <a:cubicBezTo>
                    <a:pt x="78857" y="80547"/>
                    <a:pt x="37714" y="39452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Shape 335"/>
            <p:cNvSpPr/>
            <p:nvPr/>
          </p:nvSpPr>
          <p:spPr>
            <a:xfrm>
              <a:off x="579680581" y="1659747920"/>
              <a:ext cx="28071681" cy="717437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000" y="110000"/>
                  </a:moveTo>
                  <a:cubicBezTo>
                    <a:pt x="105000" y="115000"/>
                    <a:pt x="120000" y="117500"/>
                    <a:pt x="120000" y="120000"/>
                  </a:cubicBezTo>
                  <a:cubicBezTo>
                    <a:pt x="120000" y="95000"/>
                    <a:pt x="120000" y="72500"/>
                    <a:pt x="120000" y="47500"/>
                  </a:cubicBezTo>
                  <a:cubicBezTo>
                    <a:pt x="75000" y="32500"/>
                    <a:pt x="45000" y="15000"/>
                    <a:pt x="15000" y="0"/>
                  </a:cubicBezTo>
                  <a:cubicBezTo>
                    <a:pt x="0" y="22500"/>
                    <a:pt x="0" y="42500"/>
                    <a:pt x="0" y="65000"/>
                  </a:cubicBezTo>
                  <a:cubicBezTo>
                    <a:pt x="30000" y="80000"/>
                    <a:pt x="75000" y="95000"/>
                    <a:pt x="105000" y="11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Shape 336"/>
            <p:cNvSpPr/>
            <p:nvPr/>
          </p:nvSpPr>
          <p:spPr>
            <a:xfrm>
              <a:off x="640034294" y="1946119059"/>
              <a:ext cx="179658753" cy="2013642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6153" y="16000"/>
                  </a:moveTo>
                  <a:cubicBezTo>
                    <a:pt x="11538" y="10666"/>
                    <a:pt x="4615" y="5333"/>
                    <a:pt x="0" y="0"/>
                  </a:cubicBezTo>
                  <a:cubicBezTo>
                    <a:pt x="6923" y="14222"/>
                    <a:pt x="16153" y="28444"/>
                    <a:pt x="27692" y="42666"/>
                  </a:cubicBezTo>
                  <a:cubicBezTo>
                    <a:pt x="30000" y="47111"/>
                    <a:pt x="32307" y="50666"/>
                    <a:pt x="36923" y="55111"/>
                  </a:cubicBezTo>
                  <a:cubicBezTo>
                    <a:pt x="62307" y="76444"/>
                    <a:pt x="90000" y="98666"/>
                    <a:pt x="117692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4615" y="96888"/>
                    <a:pt x="73846" y="73777"/>
                    <a:pt x="55384" y="49777"/>
                  </a:cubicBezTo>
                  <a:cubicBezTo>
                    <a:pt x="41538" y="38222"/>
                    <a:pt x="30000" y="27555"/>
                    <a:pt x="16153" y="16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7" name="Shape 337"/>
          <p:cNvGrpSpPr/>
          <p:nvPr/>
        </p:nvGrpSpPr>
        <p:grpSpPr>
          <a:xfrm>
            <a:off x="20637" y="0"/>
            <a:ext cx="1952625" cy="6853237"/>
            <a:chOff x="0" y="0"/>
            <a:chExt cx="2147483647" cy="2147483647"/>
          </a:xfrm>
        </p:grpSpPr>
        <p:sp>
          <p:nvSpPr>
            <p:cNvPr id="338" name="Shape 338"/>
            <p:cNvSpPr/>
            <p:nvPr/>
          </p:nvSpPr>
          <p:spPr>
            <a:xfrm>
              <a:off x="0" y="0"/>
              <a:ext cx="450447748" cy="137913454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155" y="27391"/>
                  </a:moveTo>
                  <a:cubicBezTo>
                    <a:pt x="12815" y="37565"/>
                    <a:pt x="19805" y="47869"/>
                    <a:pt x="30291" y="58043"/>
                  </a:cubicBezTo>
                  <a:cubicBezTo>
                    <a:pt x="39611" y="68217"/>
                    <a:pt x="51262" y="78391"/>
                    <a:pt x="66407" y="88565"/>
                  </a:cubicBezTo>
                  <a:cubicBezTo>
                    <a:pt x="80388" y="98739"/>
                    <a:pt x="97864" y="108782"/>
                    <a:pt x="117669" y="118826"/>
                  </a:cubicBezTo>
                  <a:cubicBezTo>
                    <a:pt x="118834" y="119217"/>
                    <a:pt x="120000" y="119608"/>
                    <a:pt x="120000" y="120000"/>
                  </a:cubicBezTo>
                  <a:cubicBezTo>
                    <a:pt x="118834" y="118043"/>
                    <a:pt x="116504" y="115956"/>
                    <a:pt x="115339" y="114000"/>
                  </a:cubicBezTo>
                  <a:cubicBezTo>
                    <a:pt x="115339" y="113608"/>
                    <a:pt x="115339" y="113217"/>
                    <a:pt x="115339" y="112956"/>
                  </a:cubicBezTo>
                  <a:cubicBezTo>
                    <a:pt x="99029" y="104739"/>
                    <a:pt x="85048" y="96652"/>
                    <a:pt x="73398" y="88434"/>
                  </a:cubicBezTo>
                  <a:cubicBezTo>
                    <a:pt x="58252" y="78260"/>
                    <a:pt x="45436" y="68217"/>
                    <a:pt x="34951" y="57913"/>
                  </a:cubicBezTo>
                  <a:cubicBezTo>
                    <a:pt x="24466" y="47739"/>
                    <a:pt x="16310" y="37565"/>
                    <a:pt x="10485" y="27260"/>
                  </a:cubicBezTo>
                  <a:cubicBezTo>
                    <a:pt x="8155" y="22173"/>
                    <a:pt x="5825" y="17086"/>
                    <a:pt x="3495" y="12000"/>
                  </a:cubicBezTo>
                  <a:cubicBezTo>
                    <a:pt x="2330" y="7956"/>
                    <a:pt x="1165" y="4043"/>
                    <a:pt x="11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43"/>
                    <a:pt x="1165" y="7956"/>
                    <a:pt x="1165" y="12000"/>
                  </a:cubicBezTo>
                  <a:cubicBezTo>
                    <a:pt x="3495" y="17086"/>
                    <a:pt x="4660" y="22173"/>
                    <a:pt x="8155" y="2739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Shape 339"/>
            <p:cNvSpPr/>
            <p:nvPr/>
          </p:nvSpPr>
          <p:spPr>
            <a:xfrm>
              <a:off x="476637487" y="1352544587"/>
              <a:ext cx="385849199" cy="4953357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272" y="83272"/>
                  </a:moveTo>
                  <a:cubicBezTo>
                    <a:pt x="87272" y="95636"/>
                    <a:pt x="102272" y="108000"/>
                    <a:pt x="120000" y="120000"/>
                  </a:cubicBezTo>
                  <a:cubicBezTo>
                    <a:pt x="120000" y="117454"/>
                    <a:pt x="120000" y="114545"/>
                    <a:pt x="120000" y="112000"/>
                  </a:cubicBezTo>
                  <a:cubicBezTo>
                    <a:pt x="120000" y="111636"/>
                    <a:pt x="120000" y="110909"/>
                    <a:pt x="120000" y="110545"/>
                  </a:cubicBezTo>
                  <a:cubicBezTo>
                    <a:pt x="107727" y="101090"/>
                    <a:pt x="95454" y="91636"/>
                    <a:pt x="84545" y="82181"/>
                  </a:cubicBezTo>
                  <a:cubicBezTo>
                    <a:pt x="51818" y="55272"/>
                    <a:pt x="23181" y="27636"/>
                    <a:pt x="0" y="0"/>
                  </a:cubicBezTo>
                  <a:cubicBezTo>
                    <a:pt x="2727" y="7636"/>
                    <a:pt x="5454" y="15272"/>
                    <a:pt x="9545" y="22909"/>
                  </a:cubicBezTo>
                  <a:cubicBezTo>
                    <a:pt x="28636" y="43272"/>
                    <a:pt x="49090" y="63272"/>
                    <a:pt x="72272" y="832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Shape 340"/>
            <p:cNvSpPr/>
            <p:nvPr/>
          </p:nvSpPr>
          <p:spPr>
            <a:xfrm>
              <a:off x="892166525" y="1837073128"/>
              <a:ext cx="392832866" cy="3104104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" y="8695"/>
                  </a:moveTo>
                  <a:cubicBezTo>
                    <a:pt x="5333" y="5797"/>
                    <a:pt x="2666" y="2898"/>
                    <a:pt x="0" y="0"/>
                  </a:cubicBezTo>
                  <a:cubicBezTo>
                    <a:pt x="0" y="5217"/>
                    <a:pt x="0" y="11014"/>
                    <a:pt x="1333" y="16811"/>
                  </a:cubicBezTo>
                  <a:cubicBezTo>
                    <a:pt x="18666" y="35942"/>
                    <a:pt x="36000" y="55072"/>
                    <a:pt x="56000" y="73623"/>
                  </a:cubicBezTo>
                  <a:cubicBezTo>
                    <a:pt x="72000" y="89275"/>
                    <a:pt x="89333" y="104927"/>
                    <a:pt x="106666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1333" y="104347"/>
                    <a:pt x="84000" y="88115"/>
                    <a:pt x="66666" y="71304"/>
                  </a:cubicBezTo>
                  <a:cubicBezTo>
                    <a:pt x="45333" y="51014"/>
                    <a:pt x="26666" y="29565"/>
                    <a:pt x="8000" y="86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Shape 341"/>
            <p:cNvSpPr/>
            <p:nvPr/>
          </p:nvSpPr>
          <p:spPr>
            <a:xfrm>
              <a:off x="450448072" y="1367554970"/>
              <a:ext cx="502825373" cy="7006749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391" y="105096"/>
                  </a:moveTo>
                  <a:cubicBezTo>
                    <a:pt x="97043" y="99700"/>
                    <a:pt x="88695" y="94047"/>
                    <a:pt x="81391" y="88394"/>
                  </a:cubicBezTo>
                  <a:cubicBezTo>
                    <a:pt x="59478" y="72205"/>
                    <a:pt x="42782" y="55503"/>
                    <a:pt x="30260" y="38800"/>
                  </a:cubicBezTo>
                  <a:cubicBezTo>
                    <a:pt x="22956" y="30578"/>
                    <a:pt x="17739" y="22098"/>
                    <a:pt x="13565" y="13618"/>
                  </a:cubicBezTo>
                  <a:cubicBezTo>
                    <a:pt x="9391" y="8993"/>
                    <a:pt x="4173" y="4625"/>
                    <a:pt x="0" y="0"/>
                  </a:cubicBezTo>
                  <a:cubicBezTo>
                    <a:pt x="5217" y="13104"/>
                    <a:pt x="12521" y="26209"/>
                    <a:pt x="21913" y="39057"/>
                  </a:cubicBezTo>
                  <a:cubicBezTo>
                    <a:pt x="34434" y="56017"/>
                    <a:pt x="51130" y="72719"/>
                    <a:pt x="72000" y="89164"/>
                  </a:cubicBezTo>
                  <a:cubicBezTo>
                    <a:pt x="82434" y="97130"/>
                    <a:pt x="93913" y="105353"/>
                    <a:pt x="107478" y="113319"/>
                  </a:cubicBezTo>
                  <a:cubicBezTo>
                    <a:pt x="111652" y="115374"/>
                    <a:pt x="115826" y="117687"/>
                    <a:pt x="120000" y="119999"/>
                  </a:cubicBezTo>
                  <a:cubicBezTo>
                    <a:pt x="118956" y="119229"/>
                    <a:pt x="117913" y="118458"/>
                    <a:pt x="116869" y="117687"/>
                  </a:cubicBezTo>
                  <a:cubicBezTo>
                    <a:pt x="112695" y="113576"/>
                    <a:pt x="108521" y="109207"/>
                    <a:pt x="105391" y="1050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Shape 342"/>
            <p:cNvSpPr/>
            <p:nvPr/>
          </p:nvSpPr>
          <p:spPr>
            <a:xfrm>
              <a:off x="401561977" y="403901880"/>
              <a:ext cx="158879408" cy="94864276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6666" y="120000"/>
                  </a:moveTo>
                  <a:cubicBezTo>
                    <a:pt x="50000" y="117725"/>
                    <a:pt x="46666" y="115450"/>
                    <a:pt x="43333" y="113175"/>
                  </a:cubicBezTo>
                  <a:cubicBezTo>
                    <a:pt x="26666" y="100473"/>
                    <a:pt x="16666" y="87962"/>
                    <a:pt x="16666" y="75450"/>
                  </a:cubicBezTo>
                  <a:cubicBezTo>
                    <a:pt x="16666" y="62748"/>
                    <a:pt x="26666" y="50236"/>
                    <a:pt x="43333" y="37535"/>
                  </a:cubicBezTo>
                  <a:cubicBezTo>
                    <a:pt x="50000" y="31279"/>
                    <a:pt x="60000" y="25023"/>
                    <a:pt x="73333" y="18767"/>
                  </a:cubicBezTo>
                  <a:cubicBezTo>
                    <a:pt x="86666" y="12511"/>
                    <a:pt x="100000" y="6255"/>
                    <a:pt x="120000" y="0"/>
                  </a:cubicBezTo>
                  <a:cubicBezTo>
                    <a:pt x="116666" y="0"/>
                    <a:pt x="116666" y="0"/>
                    <a:pt x="116666" y="0"/>
                  </a:cubicBezTo>
                  <a:cubicBezTo>
                    <a:pt x="96666" y="6255"/>
                    <a:pt x="80000" y="12511"/>
                    <a:pt x="66666" y="18767"/>
                  </a:cubicBezTo>
                  <a:cubicBezTo>
                    <a:pt x="53333" y="25023"/>
                    <a:pt x="43333" y="31279"/>
                    <a:pt x="33333" y="37535"/>
                  </a:cubicBezTo>
                  <a:cubicBezTo>
                    <a:pt x="13333" y="50047"/>
                    <a:pt x="3333" y="62748"/>
                    <a:pt x="3333" y="75450"/>
                  </a:cubicBezTo>
                  <a:cubicBezTo>
                    <a:pt x="0" y="87393"/>
                    <a:pt x="6666" y="99526"/>
                    <a:pt x="23333" y="111658"/>
                  </a:cubicBezTo>
                  <a:cubicBezTo>
                    <a:pt x="33333" y="114312"/>
                    <a:pt x="43333" y="117156"/>
                    <a:pt x="53333" y="119810"/>
                  </a:cubicBezTo>
                  <a:cubicBezTo>
                    <a:pt x="53333" y="119810"/>
                    <a:pt x="56666" y="120000"/>
                    <a:pt x="56666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Shape 343"/>
            <p:cNvSpPr/>
            <p:nvPr/>
          </p:nvSpPr>
          <p:spPr>
            <a:xfrm>
              <a:off x="988191794" y="2059223589"/>
              <a:ext cx="122214502" cy="882599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285" y="120000"/>
                  </a:moveTo>
                  <a:cubicBezTo>
                    <a:pt x="119999" y="120000"/>
                    <a:pt x="119999" y="120000"/>
                    <a:pt x="119999" y="120000"/>
                  </a:cubicBezTo>
                  <a:cubicBezTo>
                    <a:pt x="77142" y="81355"/>
                    <a:pt x="38571" y="40677"/>
                    <a:pt x="0" y="0"/>
                  </a:cubicBezTo>
                  <a:cubicBezTo>
                    <a:pt x="25714" y="40677"/>
                    <a:pt x="55714" y="81355"/>
                    <a:pt x="94285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Shape 344"/>
            <p:cNvSpPr/>
            <p:nvPr/>
          </p:nvSpPr>
          <p:spPr>
            <a:xfrm>
              <a:off x="432988832" y="1287100493"/>
              <a:ext cx="75075174" cy="1603088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8235" y="60560"/>
                  </a:moveTo>
                  <a:cubicBezTo>
                    <a:pt x="56470" y="80747"/>
                    <a:pt x="91764" y="99813"/>
                    <a:pt x="120000" y="120000"/>
                  </a:cubicBezTo>
                  <a:cubicBezTo>
                    <a:pt x="98823" y="96448"/>
                    <a:pt x="84705" y="72897"/>
                    <a:pt x="70588" y="49345"/>
                  </a:cubicBezTo>
                  <a:cubicBezTo>
                    <a:pt x="70588" y="49345"/>
                    <a:pt x="63529" y="48224"/>
                    <a:pt x="63529" y="48224"/>
                  </a:cubicBezTo>
                  <a:cubicBezTo>
                    <a:pt x="42352" y="32523"/>
                    <a:pt x="21176" y="15700"/>
                    <a:pt x="0" y="0"/>
                  </a:cubicBezTo>
                  <a:cubicBezTo>
                    <a:pt x="0" y="2242"/>
                    <a:pt x="0" y="5607"/>
                    <a:pt x="0" y="8971"/>
                  </a:cubicBezTo>
                  <a:cubicBezTo>
                    <a:pt x="7058" y="25794"/>
                    <a:pt x="21176" y="43738"/>
                    <a:pt x="28235" y="605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Shape 345"/>
            <p:cNvSpPr/>
            <p:nvPr/>
          </p:nvSpPr>
          <p:spPr>
            <a:xfrm>
              <a:off x="862485484" y="985696199"/>
              <a:ext cx="1284998162" cy="85137681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65" y="116830"/>
                  </a:moveTo>
                  <a:cubicBezTo>
                    <a:pt x="3673" y="105845"/>
                    <a:pt x="7755" y="94647"/>
                    <a:pt x="14285" y="83873"/>
                  </a:cubicBezTo>
                  <a:cubicBezTo>
                    <a:pt x="20816" y="73309"/>
                    <a:pt x="29795" y="62957"/>
                    <a:pt x="40408" y="53239"/>
                  </a:cubicBezTo>
                  <a:cubicBezTo>
                    <a:pt x="50612" y="43309"/>
                    <a:pt x="62857" y="34014"/>
                    <a:pt x="76326" y="25140"/>
                  </a:cubicBezTo>
                  <a:cubicBezTo>
                    <a:pt x="82857" y="20704"/>
                    <a:pt x="89795" y="16267"/>
                    <a:pt x="97142" y="12253"/>
                  </a:cubicBezTo>
                  <a:cubicBezTo>
                    <a:pt x="100816" y="10140"/>
                    <a:pt x="104489" y="8028"/>
                    <a:pt x="108163" y="5915"/>
                  </a:cubicBezTo>
                  <a:cubicBezTo>
                    <a:pt x="111836" y="4014"/>
                    <a:pt x="115918" y="1901"/>
                    <a:pt x="120000" y="0"/>
                  </a:cubicBezTo>
                  <a:cubicBezTo>
                    <a:pt x="119591" y="0"/>
                    <a:pt x="119591" y="0"/>
                    <a:pt x="119591" y="0"/>
                  </a:cubicBezTo>
                  <a:cubicBezTo>
                    <a:pt x="115510" y="1901"/>
                    <a:pt x="111428" y="3802"/>
                    <a:pt x="107755" y="5704"/>
                  </a:cubicBezTo>
                  <a:cubicBezTo>
                    <a:pt x="104081" y="7816"/>
                    <a:pt x="100408" y="9929"/>
                    <a:pt x="96734" y="11830"/>
                  </a:cubicBezTo>
                  <a:cubicBezTo>
                    <a:pt x="88979" y="16056"/>
                    <a:pt x="82040" y="20281"/>
                    <a:pt x="75510" y="24718"/>
                  </a:cubicBezTo>
                  <a:cubicBezTo>
                    <a:pt x="61632" y="33591"/>
                    <a:pt x="49387" y="42887"/>
                    <a:pt x="38775" y="52605"/>
                  </a:cubicBezTo>
                  <a:cubicBezTo>
                    <a:pt x="27755" y="62535"/>
                    <a:pt x="18775" y="72887"/>
                    <a:pt x="12244" y="83661"/>
                  </a:cubicBezTo>
                  <a:cubicBezTo>
                    <a:pt x="5306" y="94014"/>
                    <a:pt x="1224" y="105000"/>
                    <a:pt x="0" y="115985"/>
                  </a:cubicBezTo>
                  <a:cubicBezTo>
                    <a:pt x="1224" y="117253"/>
                    <a:pt x="2040" y="118521"/>
                    <a:pt x="2857" y="120000"/>
                  </a:cubicBezTo>
                  <a:cubicBezTo>
                    <a:pt x="2857" y="118943"/>
                    <a:pt x="2857" y="117887"/>
                    <a:pt x="3265" y="11683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Shape 346"/>
            <p:cNvSpPr/>
            <p:nvPr/>
          </p:nvSpPr>
          <p:spPr>
            <a:xfrm>
              <a:off x="953273313" y="2068229513"/>
              <a:ext cx="109993601" cy="7925369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40754"/>
                    <a:pt x="57600" y="81509"/>
                    <a:pt x="91200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6800" y="81509"/>
                    <a:pt x="38400" y="40754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Shape 347"/>
            <p:cNvSpPr/>
            <p:nvPr/>
          </p:nvSpPr>
          <p:spPr>
            <a:xfrm>
              <a:off x="862485484" y="1847880352"/>
              <a:ext cx="125706343" cy="21134318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25531"/>
                    <a:pt x="8275" y="51063"/>
                    <a:pt x="28965" y="75744"/>
                  </a:cubicBezTo>
                  <a:cubicBezTo>
                    <a:pt x="45517" y="83404"/>
                    <a:pt x="57931" y="91914"/>
                    <a:pt x="74482" y="99574"/>
                  </a:cubicBezTo>
                  <a:cubicBezTo>
                    <a:pt x="91034" y="106382"/>
                    <a:pt x="103448" y="113191"/>
                    <a:pt x="120000" y="120000"/>
                  </a:cubicBezTo>
                  <a:cubicBezTo>
                    <a:pt x="115862" y="118297"/>
                    <a:pt x="115862" y="116595"/>
                    <a:pt x="111724" y="114893"/>
                  </a:cubicBezTo>
                  <a:cubicBezTo>
                    <a:pt x="66206" y="83404"/>
                    <a:pt x="41379" y="51063"/>
                    <a:pt x="33103" y="18723"/>
                  </a:cubicBezTo>
                  <a:cubicBezTo>
                    <a:pt x="28965" y="15319"/>
                    <a:pt x="20689" y="12765"/>
                    <a:pt x="16551" y="9361"/>
                  </a:cubicBezTo>
                  <a:cubicBezTo>
                    <a:pt x="8275" y="5957"/>
                    <a:pt x="4137" y="255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Shape 348"/>
            <p:cNvSpPr/>
            <p:nvPr/>
          </p:nvSpPr>
          <p:spPr>
            <a:xfrm>
              <a:off x="862485484" y="1808853662"/>
              <a:ext cx="34918430" cy="714485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5000"/>
                  </a:moveTo>
                  <a:cubicBezTo>
                    <a:pt x="15000" y="72500"/>
                    <a:pt x="30000" y="82500"/>
                    <a:pt x="60000" y="92500"/>
                  </a:cubicBezTo>
                  <a:cubicBezTo>
                    <a:pt x="75000" y="102500"/>
                    <a:pt x="105000" y="110000"/>
                    <a:pt x="120000" y="120000"/>
                  </a:cubicBezTo>
                  <a:cubicBezTo>
                    <a:pt x="105000" y="95000"/>
                    <a:pt x="105000" y="70000"/>
                    <a:pt x="105000" y="47500"/>
                  </a:cubicBezTo>
                  <a:cubicBezTo>
                    <a:pt x="75000" y="30000"/>
                    <a:pt x="45000" y="15000"/>
                    <a:pt x="0" y="0"/>
                  </a:cubicBezTo>
                  <a:cubicBezTo>
                    <a:pt x="0" y="2500"/>
                    <a:pt x="0" y="7500"/>
                    <a:pt x="0" y="10000"/>
                  </a:cubicBezTo>
                  <a:cubicBezTo>
                    <a:pt x="0" y="27500"/>
                    <a:pt x="0" y="47500"/>
                    <a:pt x="0" y="65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Shape 349"/>
            <p:cNvSpPr/>
            <p:nvPr/>
          </p:nvSpPr>
          <p:spPr>
            <a:xfrm>
              <a:off x="892166525" y="1981170781"/>
              <a:ext cx="192051363" cy="1663128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0000" y="30270"/>
                  </a:moveTo>
                  <a:cubicBezTo>
                    <a:pt x="19090" y="20540"/>
                    <a:pt x="10909" y="9729"/>
                    <a:pt x="0" y="0"/>
                  </a:cubicBezTo>
                  <a:cubicBezTo>
                    <a:pt x="8181" y="17297"/>
                    <a:pt x="19090" y="35675"/>
                    <a:pt x="30000" y="52972"/>
                  </a:cubicBezTo>
                  <a:cubicBezTo>
                    <a:pt x="32727" y="56216"/>
                    <a:pt x="35454" y="59459"/>
                    <a:pt x="38181" y="62702"/>
                  </a:cubicBezTo>
                  <a:cubicBezTo>
                    <a:pt x="60000" y="82162"/>
                    <a:pt x="81818" y="101621"/>
                    <a:pt x="106363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5454" y="99459"/>
                    <a:pt x="76363" y="77837"/>
                    <a:pt x="60000" y="56216"/>
                  </a:cubicBezTo>
                  <a:cubicBezTo>
                    <a:pt x="49090" y="47567"/>
                    <a:pt x="40909" y="38918"/>
                    <a:pt x="30000" y="3027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0" name="Shape 350"/>
          <p:cNvSpPr/>
          <p:nvPr/>
        </p:nvSpPr>
        <p:spPr>
          <a:xfrm>
            <a:off x="0" y="0"/>
            <a:ext cx="182561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Shape 351"/>
          <p:cNvSpPr/>
          <p:nvPr/>
        </p:nvSpPr>
        <p:spPr>
          <a:xfrm rot="10800000" flipH="1">
            <a:off x="0" y="711199"/>
            <a:ext cx="1358899" cy="508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328"/>
                </a:moveTo>
                <a:lnTo>
                  <a:pt x="99772" y="2256"/>
                </a:lnTo>
                <a:cubicBezTo>
                  <a:pt x="99635" y="1884"/>
                  <a:pt x="99468" y="1500"/>
                  <a:pt x="99332" y="1128"/>
                </a:cubicBezTo>
                <a:cubicBezTo>
                  <a:pt x="98922" y="0"/>
                  <a:pt x="98497" y="0"/>
                  <a:pt x="98072" y="0"/>
                </a:cubicBezTo>
                <a:lnTo>
                  <a:pt x="90060" y="0"/>
                </a:lnTo>
                <a:lnTo>
                  <a:pt x="0" y="744"/>
                </a:lnTo>
                <a:lnTo>
                  <a:pt x="0" y="120000"/>
                </a:lnTo>
                <a:lnTo>
                  <a:pt x="90060" y="119424"/>
                </a:lnTo>
                <a:lnTo>
                  <a:pt x="98072" y="119424"/>
                </a:lnTo>
                <a:cubicBezTo>
                  <a:pt x="98497" y="119424"/>
                  <a:pt x="98922" y="118308"/>
                  <a:pt x="99332" y="118308"/>
                </a:cubicBezTo>
                <a:cubicBezTo>
                  <a:pt x="99332" y="117168"/>
                  <a:pt x="99772" y="117168"/>
                  <a:pt x="99772" y="117168"/>
                </a:cubicBezTo>
                <a:lnTo>
                  <a:pt x="120000" y="63096"/>
                </a:lnTo>
                <a:cubicBezTo>
                  <a:pt x="120834" y="60840"/>
                  <a:pt x="120834" y="58596"/>
                  <a:pt x="120000" y="563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Shape 352"/>
          <p:cNvSpPr txBox="1">
            <a:spLocks noGrp="1"/>
          </p:cNvSpPr>
          <p:nvPr>
            <p:ph type="title"/>
          </p:nvPr>
        </p:nvSpPr>
        <p:spPr>
          <a:xfrm>
            <a:off x="1944686" y="623887"/>
            <a:ext cx="6589711" cy="1281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53" name="Shape 353"/>
          <p:cNvSpPr txBox="1">
            <a:spLocks noGrp="1"/>
          </p:cNvSpPr>
          <p:nvPr>
            <p:ph type="body" idx="1"/>
          </p:nvPr>
        </p:nvSpPr>
        <p:spPr>
          <a:xfrm>
            <a:off x="1943100" y="2133600"/>
            <a:ext cx="6591299" cy="38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6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4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354" name="Shape 354"/>
          <p:cNvSpPr txBox="1">
            <a:spLocks noGrp="1"/>
          </p:cNvSpPr>
          <p:nvPr>
            <p:ph type="dt" idx="10"/>
          </p:nvPr>
        </p:nvSpPr>
        <p:spPr>
          <a:xfrm>
            <a:off x="7772400" y="6135687"/>
            <a:ext cx="766762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5" name="Shape 355"/>
          <p:cNvSpPr txBox="1">
            <a:spLocks noGrp="1"/>
          </p:cNvSpPr>
          <p:nvPr>
            <p:ph type="ftr" idx="11"/>
          </p:nvPr>
        </p:nvSpPr>
        <p:spPr>
          <a:xfrm>
            <a:off x="1943100" y="6135687"/>
            <a:ext cx="571658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6" name="Shape 356"/>
          <p:cNvSpPr txBox="1">
            <a:spLocks noGrp="1"/>
          </p:cNvSpPr>
          <p:nvPr>
            <p:ph type="sldNum" idx="12"/>
          </p:nvPr>
        </p:nvSpPr>
        <p:spPr>
          <a:xfrm>
            <a:off x="511175" y="787400"/>
            <a:ext cx="58578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2000" b="0" i="0" u="non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EFFFF"/>
                </a:buClr>
                <a:buSzPct val="25000"/>
                <a:buFont typeface="Arial"/>
                <a:buNone/>
              </a:pPr>
              <a:t>‹#›</a:t>
            </a:fld>
            <a:endParaRPr lang="en-US" sz="2000" b="0" i="0" u="none">
              <a:solidFill>
                <a:srgbClr val="FE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5" name="Shape 365"/>
          <p:cNvGrpSpPr/>
          <p:nvPr/>
        </p:nvGrpSpPr>
        <p:grpSpPr>
          <a:xfrm>
            <a:off x="0" y="228599"/>
            <a:ext cx="1981200" cy="6638925"/>
            <a:chOff x="0" y="0"/>
            <a:chExt cx="2147483647" cy="2147483647"/>
          </a:xfrm>
        </p:grpSpPr>
        <p:sp>
          <p:nvSpPr>
            <p:cNvPr id="366" name="Shape 366"/>
            <p:cNvSpPr/>
            <p:nvPr/>
          </p:nvSpPr>
          <p:spPr>
            <a:xfrm>
              <a:off x="0" y="759034820"/>
              <a:ext cx="75793537" cy="2025700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cubicBezTo>
                    <a:pt x="109090" y="103235"/>
                    <a:pt x="103636" y="87352"/>
                    <a:pt x="92727" y="70588"/>
                  </a:cubicBezTo>
                  <a:cubicBezTo>
                    <a:pt x="60000" y="47647"/>
                    <a:pt x="32727" y="23823"/>
                    <a:pt x="0" y="0"/>
                  </a:cubicBezTo>
                  <a:cubicBezTo>
                    <a:pt x="0" y="30882"/>
                    <a:pt x="0" y="30882"/>
                    <a:pt x="0" y="30882"/>
                  </a:cubicBezTo>
                  <a:cubicBezTo>
                    <a:pt x="32727" y="56470"/>
                    <a:pt x="70909" y="82941"/>
                    <a:pt x="109090" y="109411"/>
                  </a:cubicBezTo>
                  <a:cubicBezTo>
                    <a:pt x="109090" y="112941"/>
                    <a:pt x="114545" y="116470"/>
                    <a:pt x="12000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Shape 367"/>
            <p:cNvSpPr/>
            <p:nvPr/>
          </p:nvSpPr>
          <p:spPr>
            <a:xfrm>
              <a:off x="96847754" y="947135552"/>
              <a:ext cx="487044128" cy="7511971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714" y="83333"/>
                  </a:moveTo>
                  <a:cubicBezTo>
                    <a:pt x="88285" y="95714"/>
                    <a:pt x="102857" y="107857"/>
                    <a:pt x="119142" y="120000"/>
                  </a:cubicBezTo>
                  <a:cubicBezTo>
                    <a:pt x="119142" y="117857"/>
                    <a:pt x="119142" y="115952"/>
                    <a:pt x="120000" y="113809"/>
                  </a:cubicBezTo>
                  <a:cubicBezTo>
                    <a:pt x="106285" y="103571"/>
                    <a:pt x="93428" y="93095"/>
                    <a:pt x="81428" y="82619"/>
                  </a:cubicBezTo>
                  <a:cubicBezTo>
                    <a:pt x="49714" y="55476"/>
                    <a:pt x="23142" y="27857"/>
                    <a:pt x="0" y="0"/>
                  </a:cubicBezTo>
                  <a:cubicBezTo>
                    <a:pt x="1714" y="4761"/>
                    <a:pt x="3428" y="9761"/>
                    <a:pt x="5142" y="14523"/>
                  </a:cubicBezTo>
                  <a:cubicBezTo>
                    <a:pt x="25714" y="37619"/>
                    <a:pt x="48000" y="60714"/>
                    <a:pt x="73714" y="83333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Shape 368"/>
            <p:cNvSpPr/>
            <p:nvPr/>
          </p:nvSpPr>
          <p:spPr>
            <a:xfrm>
              <a:off x="607752303" y="1688083379"/>
              <a:ext cx="458972423" cy="45939983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72" y="8571"/>
                  </a:moveTo>
                  <a:cubicBezTo>
                    <a:pt x="4545" y="5844"/>
                    <a:pt x="1818" y="3116"/>
                    <a:pt x="0" y="0"/>
                  </a:cubicBezTo>
                  <a:cubicBezTo>
                    <a:pt x="0" y="3896"/>
                    <a:pt x="0" y="7402"/>
                    <a:pt x="0" y="11298"/>
                  </a:cubicBezTo>
                  <a:cubicBezTo>
                    <a:pt x="19090" y="33116"/>
                    <a:pt x="40000" y="54545"/>
                    <a:pt x="61818" y="75584"/>
                  </a:cubicBezTo>
                  <a:cubicBezTo>
                    <a:pt x="77272" y="90389"/>
                    <a:pt x="94545" y="105194"/>
                    <a:pt x="111818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2727" y="104805"/>
                    <a:pt x="85454" y="89610"/>
                    <a:pt x="70000" y="74025"/>
                  </a:cubicBezTo>
                  <a:cubicBezTo>
                    <a:pt x="47272" y="52597"/>
                    <a:pt x="26363" y="30779"/>
                    <a:pt x="7272" y="8571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Shape 369"/>
            <p:cNvSpPr/>
            <p:nvPr/>
          </p:nvSpPr>
          <p:spPr>
            <a:xfrm>
              <a:off x="722846188" y="2029920504"/>
              <a:ext cx="129129728" cy="11756314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810" y="120000"/>
                  </a:move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7837" y="80506"/>
                    <a:pt x="38918" y="41012"/>
                    <a:pt x="0" y="0"/>
                  </a:cubicBezTo>
                  <a:cubicBezTo>
                    <a:pt x="25945" y="41012"/>
                    <a:pt x="55135" y="80506"/>
                    <a:pt x="9081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Shape 370"/>
            <p:cNvSpPr/>
            <p:nvPr/>
          </p:nvSpPr>
          <p:spPr>
            <a:xfrm>
              <a:off x="75793517" y="961604802"/>
              <a:ext cx="618980991" cy="107675603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9213" y="109695"/>
                  </a:moveTo>
                  <a:cubicBezTo>
                    <a:pt x="97752" y="102714"/>
                    <a:pt x="87640" y="95734"/>
                    <a:pt x="78202" y="88753"/>
                  </a:cubicBezTo>
                  <a:cubicBezTo>
                    <a:pt x="56629" y="72631"/>
                    <a:pt x="39775" y="56011"/>
                    <a:pt x="26966" y="39224"/>
                  </a:cubicBezTo>
                  <a:cubicBezTo>
                    <a:pt x="19550" y="29085"/>
                    <a:pt x="13483" y="18781"/>
                    <a:pt x="8089" y="8476"/>
                  </a:cubicBezTo>
                  <a:cubicBezTo>
                    <a:pt x="5393" y="5650"/>
                    <a:pt x="2696" y="2825"/>
                    <a:pt x="0" y="0"/>
                  </a:cubicBezTo>
                  <a:cubicBezTo>
                    <a:pt x="5393" y="13130"/>
                    <a:pt x="12808" y="26426"/>
                    <a:pt x="22247" y="39390"/>
                  </a:cubicBezTo>
                  <a:cubicBezTo>
                    <a:pt x="34382" y="56343"/>
                    <a:pt x="51235" y="72963"/>
                    <a:pt x="72134" y="89252"/>
                  </a:cubicBezTo>
                  <a:cubicBezTo>
                    <a:pt x="82921" y="97396"/>
                    <a:pt x="95056" y="105373"/>
                    <a:pt x="107865" y="113185"/>
                  </a:cubicBezTo>
                  <a:cubicBezTo>
                    <a:pt x="111910" y="115512"/>
                    <a:pt x="115955" y="117673"/>
                    <a:pt x="120000" y="120000"/>
                  </a:cubicBezTo>
                  <a:cubicBezTo>
                    <a:pt x="118651" y="119168"/>
                    <a:pt x="117977" y="118504"/>
                    <a:pt x="117303" y="117673"/>
                  </a:cubicBezTo>
                  <a:cubicBezTo>
                    <a:pt x="113932" y="115013"/>
                    <a:pt x="111235" y="112354"/>
                    <a:pt x="109213" y="109695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Shape 371"/>
            <p:cNvSpPr/>
            <p:nvPr/>
          </p:nvSpPr>
          <p:spPr>
            <a:xfrm>
              <a:off x="16843078" y="0"/>
              <a:ext cx="80004730" cy="9471355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391" y="109039"/>
                  </a:moveTo>
                  <a:cubicBezTo>
                    <a:pt x="62608" y="109795"/>
                    <a:pt x="62608" y="110551"/>
                    <a:pt x="62608" y="111307"/>
                  </a:cubicBezTo>
                  <a:cubicBezTo>
                    <a:pt x="78260" y="113952"/>
                    <a:pt x="99130" y="116598"/>
                    <a:pt x="114782" y="119433"/>
                  </a:cubicBezTo>
                  <a:cubicBezTo>
                    <a:pt x="114782" y="119622"/>
                    <a:pt x="114782" y="119811"/>
                    <a:pt x="120000" y="120000"/>
                  </a:cubicBezTo>
                  <a:cubicBezTo>
                    <a:pt x="109565" y="116220"/>
                    <a:pt x="99130" y="112629"/>
                    <a:pt x="88695" y="108850"/>
                  </a:cubicBezTo>
                  <a:cubicBezTo>
                    <a:pt x="46956" y="89574"/>
                    <a:pt x="26086" y="70299"/>
                    <a:pt x="26086" y="50834"/>
                  </a:cubicBezTo>
                  <a:cubicBezTo>
                    <a:pt x="31304" y="33826"/>
                    <a:pt x="46956" y="17007"/>
                    <a:pt x="78260" y="0"/>
                  </a:cubicBezTo>
                  <a:cubicBezTo>
                    <a:pt x="62608" y="0"/>
                    <a:pt x="62608" y="0"/>
                    <a:pt x="62608" y="0"/>
                  </a:cubicBezTo>
                  <a:cubicBezTo>
                    <a:pt x="26086" y="16818"/>
                    <a:pt x="10434" y="33826"/>
                    <a:pt x="5217" y="50834"/>
                  </a:cubicBezTo>
                  <a:cubicBezTo>
                    <a:pt x="0" y="70299"/>
                    <a:pt x="15652" y="89574"/>
                    <a:pt x="57391" y="10903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Shape 372"/>
            <p:cNvSpPr/>
            <p:nvPr/>
          </p:nvSpPr>
          <p:spPr>
            <a:xfrm>
              <a:off x="58950439" y="878406398"/>
              <a:ext cx="58950531" cy="1597652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14117" y="21308"/>
                    <a:pt x="21176" y="41495"/>
                    <a:pt x="35294" y="62803"/>
                  </a:cubicBezTo>
                  <a:cubicBezTo>
                    <a:pt x="63529" y="81869"/>
                    <a:pt x="91764" y="100934"/>
                    <a:pt x="120000" y="120000"/>
                  </a:cubicBezTo>
                  <a:cubicBezTo>
                    <a:pt x="105882" y="97570"/>
                    <a:pt x="91764" y="74018"/>
                    <a:pt x="77647" y="51588"/>
                  </a:cubicBezTo>
                  <a:cubicBezTo>
                    <a:pt x="70588" y="50467"/>
                    <a:pt x="70588" y="49345"/>
                    <a:pt x="70588" y="48224"/>
                  </a:cubicBezTo>
                  <a:cubicBezTo>
                    <a:pt x="49411" y="31401"/>
                    <a:pt x="21176" y="15700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Shape 373"/>
            <p:cNvSpPr/>
            <p:nvPr/>
          </p:nvSpPr>
          <p:spPr>
            <a:xfrm>
              <a:off x="579680581" y="1698332587"/>
              <a:ext cx="143165568" cy="3315878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16756"/>
                    <a:pt x="5853" y="33513"/>
                    <a:pt x="14634" y="50270"/>
                  </a:cubicBezTo>
                  <a:cubicBezTo>
                    <a:pt x="23414" y="63243"/>
                    <a:pt x="35121" y="76756"/>
                    <a:pt x="49756" y="89729"/>
                  </a:cubicBezTo>
                  <a:cubicBezTo>
                    <a:pt x="55609" y="92972"/>
                    <a:pt x="64390" y="96216"/>
                    <a:pt x="70243" y="99459"/>
                  </a:cubicBezTo>
                  <a:cubicBezTo>
                    <a:pt x="87804" y="106486"/>
                    <a:pt x="102439" y="112972"/>
                    <a:pt x="120000" y="120000"/>
                  </a:cubicBezTo>
                  <a:cubicBezTo>
                    <a:pt x="117073" y="118378"/>
                    <a:pt x="114146" y="116216"/>
                    <a:pt x="111219" y="114594"/>
                  </a:cubicBezTo>
                  <a:cubicBezTo>
                    <a:pt x="76097" y="92972"/>
                    <a:pt x="52682" y="71351"/>
                    <a:pt x="38048" y="49729"/>
                  </a:cubicBezTo>
                  <a:cubicBezTo>
                    <a:pt x="32195" y="36756"/>
                    <a:pt x="26341" y="24324"/>
                    <a:pt x="23414" y="11891"/>
                  </a:cubicBezTo>
                  <a:cubicBezTo>
                    <a:pt x="23414" y="11351"/>
                    <a:pt x="20487" y="10810"/>
                    <a:pt x="20487" y="9729"/>
                  </a:cubicBezTo>
                  <a:cubicBezTo>
                    <a:pt x="14634" y="6486"/>
                    <a:pt x="5853" y="3243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Shape 374"/>
            <p:cNvSpPr/>
            <p:nvPr/>
          </p:nvSpPr>
          <p:spPr>
            <a:xfrm>
              <a:off x="583891072" y="378612980"/>
              <a:ext cx="1563592574" cy="13094704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866" y="116719"/>
                  </a:moveTo>
                  <a:cubicBezTo>
                    <a:pt x="2666" y="105512"/>
                    <a:pt x="6933" y="94441"/>
                    <a:pt x="13333" y="83781"/>
                  </a:cubicBezTo>
                  <a:cubicBezTo>
                    <a:pt x="20000" y="73120"/>
                    <a:pt x="29066" y="62870"/>
                    <a:pt x="39733" y="53029"/>
                  </a:cubicBezTo>
                  <a:cubicBezTo>
                    <a:pt x="50400" y="43189"/>
                    <a:pt x="62666" y="33895"/>
                    <a:pt x="76000" y="25011"/>
                  </a:cubicBezTo>
                  <a:cubicBezTo>
                    <a:pt x="82666" y="20637"/>
                    <a:pt x="89866" y="16264"/>
                    <a:pt x="97066" y="12164"/>
                  </a:cubicBezTo>
                  <a:cubicBezTo>
                    <a:pt x="100800" y="10113"/>
                    <a:pt x="104533" y="7927"/>
                    <a:pt x="108266" y="6013"/>
                  </a:cubicBezTo>
                  <a:cubicBezTo>
                    <a:pt x="112266" y="3963"/>
                    <a:pt x="116000" y="2050"/>
                    <a:pt x="120000" y="136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115733" y="1913"/>
                    <a:pt x="112000" y="3826"/>
                    <a:pt x="108000" y="5876"/>
                  </a:cubicBezTo>
                  <a:cubicBezTo>
                    <a:pt x="104266" y="7790"/>
                    <a:pt x="100533" y="9840"/>
                    <a:pt x="96800" y="12027"/>
                  </a:cubicBezTo>
                  <a:cubicBezTo>
                    <a:pt x="89333" y="16127"/>
                    <a:pt x="82133" y="20364"/>
                    <a:pt x="75466" y="24738"/>
                  </a:cubicBezTo>
                  <a:cubicBezTo>
                    <a:pt x="61866" y="33621"/>
                    <a:pt x="49333" y="42915"/>
                    <a:pt x="38666" y="52756"/>
                  </a:cubicBezTo>
                  <a:cubicBezTo>
                    <a:pt x="27733" y="62460"/>
                    <a:pt x="18666" y="72847"/>
                    <a:pt x="12000" y="83507"/>
                  </a:cubicBezTo>
                  <a:cubicBezTo>
                    <a:pt x="5066" y="94305"/>
                    <a:pt x="800" y="105375"/>
                    <a:pt x="0" y="116719"/>
                  </a:cubicBezTo>
                  <a:cubicBezTo>
                    <a:pt x="0" y="116993"/>
                    <a:pt x="0" y="117129"/>
                    <a:pt x="0" y="117403"/>
                  </a:cubicBezTo>
                  <a:cubicBezTo>
                    <a:pt x="533" y="118223"/>
                    <a:pt x="1066" y="119179"/>
                    <a:pt x="1866" y="120000"/>
                  </a:cubicBezTo>
                  <a:cubicBezTo>
                    <a:pt x="1866" y="118906"/>
                    <a:pt x="1866" y="117813"/>
                    <a:pt x="1866" y="11671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Shape 375"/>
            <p:cNvSpPr/>
            <p:nvPr/>
          </p:nvSpPr>
          <p:spPr>
            <a:xfrm>
              <a:off x="694774465" y="2038360781"/>
              <a:ext cx="122112248" cy="1091227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39452"/>
                    <a:pt x="54857" y="80547"/>
                    <a:pt x="89142" y="119999"/>
                  </a:cubicBezTo>
                  <a:cubicBezTo>
                    <a:pt x="120000" y="119999"/>
                    <a:pt x="120000" y="119999"/>
                    <a:pt x="120000" y="119999"/>
                  </a:cubicBezTo>
                  <a:cubicBezTo>
                    <a:pt x="78857" y="80547"/>
                    <a:pt x="37714" y="39452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Shape 376"/>
            <p:cNvSpPr/>
            <p:nvPr/>
          </p:nvSpPr>
          <p:spPr>
            <a:xfrm>
              <a:off x="579680581" y="1659747920"/>
              <a:ext cx="28071681" cy="717437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000" y="110000"/>
                  </a:moveTo>
                  <a:cubicBezTo>
                    <a:pt x="105000" y="115000"/>
                    <a:pt x="120000" y="117500"/>
                    <a:pt x="120000" y="120000"/>
                  </a:cubicBezTo>
                  <a:cubicBezTo>
                    <a:pt x="120000" y="95000"/>
                    <a:pt x="120000" y="72500"/>
                    <a:pt x="120000" y="47500"/>
                  </a:cubicBezTo>
                  <a:cubicBezTo>
                    <a:pt x="75000" y="32500"/>
                    <a:pt x="45000" y="15000"/>
                    <a:pt x="15000" y="0"/>
                  </a:cubicBezTo>
                  <a:cubicBezTo>
                    <a:pt x="0" y="22500"/>
                    <a:pt x="0" y="42500"/>
                    <a:pt x="0" y="65000"/>
                  </a:cubicBezTo>
                  <a:cubicBezTo>
                    <a:pt x="30000" y="80000"/>
                    <a:pt x="75000" y="95000"/>
                    <a:pt x="105000" y="11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Shape 377"/>
            <p:cNvSpPr/>
            <p:nvPr/>
          </p:nvSpPr>
          <p:spPr>
            <a:xfrm>
              <a:off x="640034294" y="1946119059"/>
              <a:ext cx="179658753" cy="2013642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6153" y="16000"/>
                  </a:moveTo>
                  <a:cubicBezTo>
                    <a:pt x="11538" y="10666"/>
                    <a:pt x="4615" y="5333"/>
                    <a:pt x="0" y="0"/>
                  </a:cubicBezTo>
                  <a:cubicBezTo>
                    <a:pt x="6923" y="14222"/>
                    <a:pt x="16153" y="28444"/>
                    <a:pt x="27692" y="42666"/>
                  </a:cubicBezTo>
                  <a:cubicBezTo>
                    <a:pt x="30000" y="47111"/>
                    <a:pt x="32307" y="50666"/>
                    <a:pt x="36923" y="55111"/>
                  </a:cubicBezTo>
                  <a:cubicBezTo>
                    <a:pt x="62307" y="76444"/>
                    <a:pt x="90000" y="98666"/>
                    <a:pt x="117692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4615" y="96888"/>
                    <a:pt x="73846" y="73777"/>
                    <a:pt x="55384" y="49777"/>
                  </a:cubicBezTo>
                  <a:cubicBezTo>
                    <a:pt x="41538" y="38222"/>
                    <a:pt x="30000" y="27555"/>
                    <a:pt x="16153" y="16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8" name="Shape 378"/>
          <p:cNvGrpSpPr/>
          <p:nvPr/>
        </p:nvGrpSpPr>
        <p:grpSpPr>
          <a:xfrm>
            <a:off x="20637" y="0"/>
            <a:ext cx="1952625" cy="6853237"/>
            <a:chOff x="0" y="0"/>
            <a:chExt cx="2147483647" cy="2147483647"/>
          </a:xfrm>
        </p:grpSpPr>
        <p:sp>
          <p:nvSpPr>
            <p:cNvPr id="379" name="Shape 379"/>
            <p:cNvSpPr/>
            <p:nvPr/>
          </p:nvSpPr>
          <p:spPr>
            <a:xfrm>
              <a:off x="0" y="0"/>
              <a:ext cx="450447748" cy="137913454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155" y="27391"/>
                  </a:moveTo>
                  <a:cubicBezTo>
                    <a:pt x="12815" y="37565"/>
                    <a:pt x="19805" y="47869"/>
                    <a:pt x="30291" y="58043"/>
                  </a:cubicBezTo>
                  <a:cubicBezTo>
                    <a:pt x="39611" y="68217"/>
                    <a:pt x="51262" y="78391"/>
                    <a:pt x="66407" y="88565"/>
                  </a:cubicBezTo>
                  <a:cubicBezTo>
                    <a:pt x="80388" y="98739"/>
                    <a:pt x="97864" y="108782"/>
                    <a:pt x="117669" y="118826"/>
                  </a:cubicBezTo>
                  <a:cubicBezTo>
                    <a:pt x="118834" y="119217"/>
                    <a:pt x="120000" y="119608"/>
                    <a:pt x="120000" y="120000"/>
                  </a:cubicBezTo>
                  <a:cubicBezTo>
                    <a:pt x="118834" y="118043"/>
                    <a:pt x="116504" y="115956"/>
                    <a:pt x="115339" y="114000"/>
                  </a:cubicBezTo>
                  <a:cubicBezTo>
                    <a:pt x="115339" y="113608"/>
                    <a:pt x="115339" y="113217"/>
                    <a:pt x="115339" y="112956"/>
                  </a:cubicBezTo>
                  <a:cubicBezTo>
                    <a:pt x="99029" y="104739"/>
                    <a:pt x="85048" y="96652"/>
                    <a:pt x="73398" y="88434"/>
                  </a:cubicBezTo>
                  <a:cubicBezTo>
                    <a:pt x="58252" y="78260"/>
                    <a:pt x="45436" y="68217"/>
                    <a:pt x="34951" y="57913"/>
                  </a:cubicBezTo>
                  <a:cubicBezTo>
                    <a:pt x="24466" y="47739"/>
                    <a:pt x="16310" y="37565"/>
                    <a:pt x="10485" y="27260"/>
                  </a:cubicBezTo>
                  <a:cubicBezTo>
                    <a:pt x="8155" y="22173"/>
                    <a:pt x="5825" y="17086"/>
                    <a:pt x="3495" y="12000"/>
                  </a:cubicBezTo>
                  <a:cubicBezTo>
                    <a:pt x="2330" y="7956"/>
                    <a:pt x="1165" y="4043"/>
                    <a:pt x="11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43"/>
                    <a:pt x="1165" y="7956"/>
                    <a:pt x="1165" y="12000"/>
                  </a:cubicBezTo>
                  <a:cubicBezTo>
                    <a:pt x="3495" y="17086"/>
                    <a:pt x="4660" y="22173"/>
                    <a:pt x="8155" y="2739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Shape 380"/>
            <p:cNvSpPr/>
            <p:nvPr/>
          </p:nvSpPr>
          <p:spPr>
            <a:xfrm>
              <a:off x="476637487" y="1352544587"/>
              <a:ext cx="385849199" cy="4953357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272" y="83272"/>
                  </a:moveTo>
                  <a:cubicBezTo>
                    <a:pt x="87272" y="95636"/>
                    <a:pt x="102272" y="108000"/>
                    <a:pt x="120000" y="120000"/>
                  </a:cubicBezTo>
                  <a:cubicBezTo>
                    <a:pt x="120000" y="117454"/>
                    <a:pt x="120000" y="114545"/>
                    <a:pt x="120000" y="112000"/>
                  </a:cubicBezTo>
                  <a:cubicBezTo>
                    <a:pt x="120000" y="111636"/>
                    <a:pt x="120000" y="110909"/>
                    <a:pt x="120000" y="110545"/>
                  </a:cubicBezTo>
                  <a:cubicBezTo>
                    <a:pt x="107727" y="101090"/>
                    <a:pt x="95454" y="91636"/>
                    <a:pt x="84545" y="82181"/>
                  </a:cubicBezTo>
                  <a:cubicBezTo>
                    <a:pt x="51818" y="55272"/>
                    <a:pt x="23181" y="27636"/>
                    <a:pt x="0" y="0"/>
                  </a:cubicBezTo>
                  <a:cubicBezTo>
                    <a:pt x="2727" y="7636"/>
                    <a:pt x="5454" y="15272"/>
                    <a:pt x="9545" y="22909"/>
                  </a:cubicBezTo>
                  <a:cubicBezTo>
                    <a:pt x="28636" y="43272"/>
                    <a:pt x="49090" y="63272"/>
                    <a:pt x="72272" y="832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Shape 381"/>
            <p:cNvSpPr/>
            <p:nvPr/>
          </p:nvSpPr>
          <p:spPr>
            <a:xfrm>
              <a:off x="892166525" y="1837073128"/>
              <a:ext cx="392832866" cy="3104104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" y="8695"/>
                  </a:moveTo>
                  <a:cubicBezTo>
                    <a:pt x="5333" y="5797"/>
                    <a:pt x="2666" y="2898"/>
                    <a:pt x="0" y="0"/>
                  </a:cubicBezTo>
                  <a:cubicBezTo>
                    <a:pt x="0" y="5217"/>
                    <a:pt x="0" y="11014"/>
                    <a:pt x="1333" y="16811"/>
                  </a:cubicBezTo>
                  <a:cubicBezTo>
                    <a:pt x="18666" y="35942"/>
                    <a:pt x="36000" y="55072"/>
                    <a:pt x="56000" y="73623"/>
                  </a:cubicBezTo>
                  <a:cubicBezTo>
                    <a:pt x="72000" y="89275"/>
                    <a:pt x="89333" y="104927"/>
                    <a:pt x="106666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1333" y="104347"/>
                    <a:pt x="84000" y="88115"/>
                    <a:pt x="66666" y="71304"/>
                  </a:cubicBezTo>
                  <a:cubicBezTo>
                    <a:pt x="45333" y="51014"/>
                    <a:pt x="26666" y="29565"/>
                    <a:pt x="8000" y="86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Shape 382"/>
            <p:cNvSpPr/>
            <p:nvPr/>
          </p:nvSpPr>
          <p:spPr>
            <a:xfrm>
              <a:off x="450448072" y="1367554970"/>
              <a:ext cx="502825373" cy="7006749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391" y="105096"/>
                  </a:moveTo>
                  <a:cubicBezTo>
                    <a:pt x="97043" y="99700"/>
                    <a:pt x="88695" y="94047"/>
                    <a:pt x="81391" y="88394"/>
                  </a:cubicBezTo>
                  <a:cubicBezTo>
                    <a:pt x="59478" y="72205"/>
                    <a:pt x="42782" y="55503"/>
                    <a:pt x="30260" y="38800"/>
                  </a:cubicBezTo>
                  <a:cubicBezTo>
                    <a:pt x="22956" y="30578"/>
                    <a:pt x="17739" y="22098"/>
                    <a:pt x="13565" y="13618"/>
                  </a:cubicBezTo>
                  <a:cubicBezTo>
                    <a:pt x="9391" y="8993"/>
                    <a:pt x="4173" y="4625"/>
                    <a:pt x="0" y="0"/>
                  </a:cubicBezTo>
                  <a:cubicBezTo>
                    <a:pt x="5217" y="13104"/>
                    <a:pt x="12521" y="26209"/>
                    <a:pt x="21913" y="39057"/>
                  </a:cubicBezTo>
                  <a:cubicBezTo>
                    <a:pt x="34434" y="56017"/>
                    <a:pt x="51130" y="72719"/>
                    <a:pt x="72000" y="89164"/>
                  </a:cubicBezTo>
                  <a:cubicBezTo>
                    <a:pt x="82434" y="97130"/>
                    <a:pt x="93913" y="105353"/>
                    <a:pt x="107478" y="113319"/>
                  </a:cubicBezTo>
                  <a:cubicBezTo>
                    <a:pt x="111652" y="115374"/>
                    <a:pt x="115826" y="117687"/>
                    <a:pt x="120000" y="119999"/>
                  </a:cubicBezTo>
                  <a:cubicBezTo>
                    <a:pt x="118956" y="119229"/>
                    <a:pt x="117913" y="118458"/>
                    <a:pt x="116869" y="117687"/>
                  </a:cubicBezTo>
                  <a:cubicBezTo>
                    <a:pt x="112695" y="113576"/>
                    <a:pt x="108521" y="109207"/>
                    <a:pt x="105391" y="1050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Shape 383"/>
            <p:cNvSpPr/>
            <p:nvPr/>
          </p:nvSpPr>
          <p:spPr>
            <a:xfrm>
              <a:off x="401561977" y="403901880"/>
              <a:ext cx="158879408" cy="94864276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6666" y="120000"/>
                  </a:moveTo>
                  <a:cubicBezTo>
                    <a:pt x="50000" y="117725"/>
                    <a:pt x="46666" y="115450"/>
                    <a:pt x="43333" y="113175"/>
                  </a:cubicBezTo>
                  <a:cubicBezTo>
                    <a:pt x="26666" y="100473"/>
                    <a:pt x="16666" y="87962"/>
                    <a:pt x="16666" y="75450"/>
                  </a:cubicBezTo>
                  <a:cubicBezTo>
                    <a:pt x="16666" y="62748"/>
                    <a:pt x="26666" y="50236"/>
                    <a:pt x="43333" y="37535"/>
                  </a:cubicBezTo>
                  <a:cubicBezTo>
                    <a:pt x="50000" y="31279"/>
                    <a:pt x="60000" y="25023"/>
                    <a:pt x="73333" y="18767"/>
                  </a:cubicBezTo>
                  <a:cubicBezTo>
                    <a:pt x="86666" y="12511"/>
                    <a:pt x="100000" y="6255"/>
                    <a:pt x="120000" y="0"/>
                  </a:cubicBezTo>
                  <a:cubicBezTo>
                    <a:pt x="116666" y="0"/>
                    <a:pt x="116666" y="0"/>
                    <a:pt x="116666" y="0"/>
                  </a:cubicBezTo>
                  <a:cubicBezTo>
                    <a:pt x="96666" y="6255"/>
                    <a:pt x="80000" y="12511"/>
                    <a:pt x="66666" y="18767"/>
                  </a:cubicBezTo>
                  <a:cubicBezTo>
                    <a:pt x="53333" y="25023"/>
                    <a:pt x="43333" y="31279"/>
                    <a:pt x="33333" y="37535"/>
                  </a:cubicBezTo>
                  <a:cubicBezTo>
                    <a:pt x="13333" y="50047"/>
                    <a:pt x="3333" y="62748"/>
                    <a:pt x="3333" y="75450"/>
                  </a:cubicBezTo>
                  <a:cubicBezTo>
                    <a:pt x="0" y="87393"/>
                    <a:pt x="6666" y="99526"/>
                    <a:pt x="23333" y="111658"/>
                  </a:cubicBezTo>
                  <a:cubicBezTo>
                    <a:pt x="33333" y="114312"/>
                    <a:pt x="43333" y="117156"/>
                    <a:pt x="53333" y="119810"/>
                  </a:cubicBezTo>
                  <a:cubicBezTo>
                    <a:pt x="53333" y="119810"/>
                    <a:pt x="56666" y="120000"/>
                    <a:pt x="56666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Shape 384"/>
            <p:cNvSpPr/>
            <p:nvPr/>
          </p:nvSpPr>
          <p:spPr>
            <a:xfrm>
              <a:off x="988191794" y="2059223589"/>
              <a:ext cx="122214502" cy="882599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285" y="120000"/>
                  </a:moveTo>
                  <a:cubicBezTo>
                    <a:pt x="119999" y="120000"/>
                    <a:pt x="119999" y="120000"/>
                    <a:pt x="119999" y="120000"/>
                  </a:cubicBezTo>
                  <a:cubicBezTo>
                    <a:pt x="77142" y="81355"/>
                    <a:pt x="38571" y="40677"/>
                    <a:pt x="0" y="0"/>
                  </a:cubicBezTo>
                  <a:cubicBezTo>
                    <a:pt x="25714" y="40677"/>
                    <a:pt x="55714" y="81355"/>
                    <a:pt x="94285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Shape 385"/>
            <p:cNvSpPr/>
            <p:nvPr/>
          </p:nvSpPr>
          <p:spPr>
            <a:xfrm>
              <a:off x="432988832" y="1287100493"/>
              <a:ext cx="75075174" cy="1603088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8235" y="60560"/>
                  </a:moveTo>
                  <a:cubicBezTo>
                    <a:pt x="56470" y="80747"/>
                    <a:pt x="91764" y="99813"/>
                    <a:pt x="120000" y="120000"/>
                  </a:cubicBezTo>
                  <a:cubicBezTo>
                    <a:pt x="98823" y="96448"/>
                    <a:pt x="84705" y="72897"/>
                    <a:pt x="70588" y="49345"/>
                  </a:cubicBezTo>
                  <a:cubicBezTo>
                    <a:pt x="70588" y="49345"/>
                    <a:pt x="63529" y="48224"/>
                    <a:pt x="63529" y="48224"/>
                  </a:cubicBezTo>
                  <a:cubicBezTo>
                    <a:pt x="42352" y="32523"/>
                    <a:pt x="21176" y="15700"/>
                    <a:pt x="0" y="0"/>
                  </a:cubicBezTo>
                  <a:cubicBezTo>
                    <a:pt x="0" y="2242"/>
                    <a:pt x="0" y="5607"/>
                    <a:pt x="0" y="8971"/>
                  </a:cubicBezTo>
                  <a:cubicBezTo>
                    <a:pt x="7058" y="25794"/>
                    <a:pt x="21176" y="43738"/>
                    <a:pt x="28235" y="605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Shape 386"/>
            <p:cNvSpPr/>
            <p:nvPr/>
          </p:nvSpPr>
          <p:spPr>
            <a:xfrm>
              <a:off x="862485484" y="985696199"/>
              <a:ext cx="1284998162" cy="85137681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65" y="116830"/>
                  </a:moveTo>
                  <a:cubicBezTo>
                    <a:pt x="3673" y="105845"/>
                    <a:pt x="7755" y="94647"/>
                    <a:pt x="14285" y="83873"/>
                  </a:cubicBezTo>
                  <a:cubicBezTo>
                    <a:pt x="20816" y="73309"/>
                    <a:pt x="29795" y="62957"/>
                    <a:pt x="40408" y="53239"/>
                  </a:cubicBezTo>
                  <a:cubicBezTo>
                    <a:pt x="50612" y="43309"/>
                    <a:pt x="62857" y="34014"/>
                    <a:pt x="76326" y="25140"/>
                  </a:cubicBezTo>
                  <a:cubicBezTo>
                    <a:pt x="82857" y="20704"/>
                    <a:pt x="89795" y="16267"/>
                    <a:pt x="97142" y="12253"/>
                  </a:cubicBezTo>
                  <a:cubicBezTo>
                    <a:pt x="100816" y="10140"/>
                    <a:pt x="104489" y="8028"/>
                    <a:pt x="108163" y="5915"/>
                  </a:cubicBezTo>
                  <a:cubicBezTo>
                    <a:pt x="111836" y="4014"/>
                    <a:pt x="115918" y="1901"/>
                    <a:pt x="120000" y="0"/>
                  </a:cubicBezTo>
                  <a:cubicBezTo>
                    <a:pt x="119591" y="0"/>
                    <a:pt x="119591" y="0"/>
                    <a:pt x="119591" y="0"/>
                  </a:cubicBezTo>
                  <a:cubicBezTo>
                    <a:pt x="115510" y="1901"/>
                    <a:pt x="111428" y="3802"/>
                    <a:pt x="107755" y="5704"/>
                  </a:cubicBezTo>
                  <a:cubicBezTo>
                    <a:pt x="104081" y="7816"/>
                    <a:pt x="100408" y="9929"/>
                    <a:pt x="96734" y="11830"/>
                  </a:cubicBezTo>
                  <a:cubicBezTo>
                    <a:pt x="88979" y="16056"/>
                    <a:pt x="82040" y="20281"/>
                    <a:pt x="75510" y="24718"/>
                  </a:cubicBezTo>
                  <a:cubicBezTo>
                    <a:pt x="61632" y="33591"/>
                    <a:pt x="49387" y="42887"/>
                    <a:pt x="38775" y="52605"/>
                  </a:cubicBezTo>
                  <a:cubicBezTo>
                    <a:pt x="27755" y="62535"/>
                    <a:pt x="18775" y="72887"/>
                    <a:pt x="12244" y="83661"/>
                  </a:cubicBezTo>
                  <a:cubicBezTo>
                    <a:pt x="5306" y="94014"/>
                    <a:pt x="1224" y="105000"/>
                    <a:pt x="0" y="115985"/>
                  </a:cubicBezTo>
                  <a:cubicBezTo>
                    <a:pt x="1224" y="117253"/>
                    <a:pt x="2040" y="118521"/>
                    <a:pt x="2857" y="120000"/>
                  </a:cubicBezTo>
                  <a:cubicBezTo>
                    <a:pt x="2857" y="118943"/>
                    <a:pt x="2857" y="117887"/>
                    <a:pt x="3265" y="11683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Shape 387"/>
            <p:cNvSpPr/>
            <p:nvPr/>
          </p:nvSpPr>
          <p:spPr>
            <a:xfrm>
              <a:off x="953273313" y="2068229513"/>
              <a:ext cx="109993601" cy="7925369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40754"/>
                    <a:pt x="57600" y="81509"/>
                    <a:pt x="91200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6800" y="81509"/>
                    <a:pt x="38400" y="40754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Shape 388"/>
            <p:cNvSpPr/>
            <p:nvPr/>
          </p:nvSpPr>
          <p:spPr>
            <a:xfrm>
              <a:off x="862485484" y="1847880352"/>
              <a:ext cx="125706343" cy="21134318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25531"/>
                    <a:pt x="8275" y="51063"/>
                    <a:pt x="28965" y="75744"/>
                  </a:cubicBezTo>
                  <a:cubicBezTo>
                    <a:pt x="45517" y="83404"/>
                    <a:pt x="57931" y="91914"/>
                    <a:pt x="74482" y="99574"/>
                  </a:cubicBezTo>
                  <a:cubicBezTo>
                    <a:pt x="91034" y="106382"/>
                    <a:pt x="103448" y="113191"/>
                    <a:pt x="120000" y="120000"/>
                  </a:cubicBezTo>
                  <a:cubicBezTo>
                    <a:pt x="115862" y="118297"/>
                    <a:pt x="115862" y="116595"/>
                    <a:pt x="111724" y="114893"/>
                  </a:cubicBezTo>
                  <a:cubicBezTo>
                    <a:pt x="66206" y="83404"/>
                    <a:pt x="41379" y="51063"/>
                    <a:pt x="33103" y="18723"/>
                  </a:cubicBezTo>
                  <a:cubicBezTo>
                    <a:pt x="28965" y="15319"/>
                    <a:pt x="20689" y="12765"/>
                    <a:pt x="16551" y="9361"/>
                  </a:cubicBezTo>
                  <a:cubicBezTo>
                    <a:pt x="8275" y="5957"/>
                    <a:pt x="4137" y="255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Shape 389"/>
            <p:cNvSpPr/>
            <p:nvPr/>
          </p:nvSpPr>
          <p:spPr>
            <a:xfrm>
              <a:off x="862485484" y="1808853662"/>
              <a:ext cx="34918430" cy="714485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5000"/>
                  </a:moveTo>
                  <a:cubicBezTo>
                    <a:pt x="15000" y="72500"/>
                    <a:pt x="30000" y="82500"/>
                    <a:pt x="60000" y="92500"/>
                  </a:cubicBezTo>
                  <a:cubicBezTo>
                    <a:pt x="75000" y="102500"/>
                    <a:pt x="105000" y="110000"/>
                    <a:pt x="120000" y="120000"/>
                  </a:cubicBezTo>
                  <a:cubicBezTo>
                    <a:pt x="105000" y="95000"/>
                    <a:pt x="105000" y="70000"/>
                    <a:pt x="105000" y="47500"/>
                  </a:cubicBezTo>
                  <a:cubicBezTo>
                    <a:pt x="75000" y="30000"/>
                    <a:pt x="45000" y="15000"/>
                    <a:pt x="0" y="0"/>
                  </a:cubicBezTo>
                  <a:cubicBezTo>
                    <a:pt x="0" y="2500"/>
                    <a:pt x="0" y="7500"/>
                    <a:pt x="0" y="10000"/>
                  </a:cubicBezTo>
                  <a:cubicBezTo>
                    <a:pt x="0" y="27500"/>
                    <a:pt x="0" y="47500"/>
                    <a:pt x="0" y="65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Shape 390"/>
            <p:cNvSpPr/>
            <p:nvPr/>
          </p:nvSpPr>
          <p:spPr>
            <a:xfrm>
              <a:off x="892166525" y="1981170781"/>
              <a:ext cx="192051363" cy="1663128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0000" y="30270"/>
                  </a:moveTo>
                  <a:cubicBezTo>
                    <a:pt x="19090" y="20540"/>
                    <a:pt x="10909" y="9729"/>
                    <a:pt x="0" y="0"/>
                  </a:cubicBezTo>
                  <a:cubicBezTo>
                    <a:pt x="8181" y="17297"/>
                    <a:pt x="19090" y="35675"/>
                    <a:pt x="30000" y="52972"/>
                  </a:cubicBezTo>
                  <a:cubicBezTo>
                    <a:pt x="32727" y="56216"/>
                    <a:pt x="35454" y="59459"/>
                    <a:pt x="38181" y="62702"/>
                  </a:cubicBezTo>
                  <a:cubicBezTo>
                    <a:pt x="60000" y="82162"/>
                    <a:pt x="81818" y="101621"/>
                    <a:pt x="106363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5454" y="99459"/>
                    <a:pt x="76363" y="77837"/>
                    <a:pt x="60000" y="56216"/>
                  </a:cubicBezTo>
                  <a:cubicBezTo>
                    <a:pt x="49090" y="47567"/>
                    <a:pt x="40909" y="38918"/>
                    <a:pt x="30000" y="3027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1" name="Shape 391"/>
          <p:cNvSpPr/>
          <p:nvPr/>
        </p:nvSpPr>
        <p:spPr>
          <a:xfrm>
            <a:off x="0" y="0"/>
            <a:ext cx="182561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Shape 392"/>
          <p:cNvSpPr/>
          <p:nvPr/>
        </p:nvSpPr>
        <p:spPr>
          <a:xfrm rot="10800000" flipH="1">
            <a:off x="0" y="4910137"/>
            <a:ext cx="1358899" cy="508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328"/>
                </a:moveTo>
                <a:lnTo>
                  <a:pt x="99772" y="2256"/>
                </a:lnTo>
                <a:cubicBezTo>
                  <a:pt x="99635" y="1884"/>
                  <a:pt x="99468" y="1500"/>
                  <a:pt x="99332" y="1128"/>
                </a:cubicBezTo>
                <a:cubicBezTo>
                  <a:pt x="98922" y="0"/>
                  <a:pt x="98497" y="0"/>
                  <a:pt x="98072" y="0"/>
                </a:cubicBezTo>
                <a:lnTo>
                  <a:pt x="90060" y="0"/>
                </a:lnTo>
                <a:lnTo>
                  <a:pt x="0" y="744"/>
                </a:lnTo>
                <a:lnTo>
                  <a:pt x="0" y="120000"/>
                </a:lnTo>
                <a:lnTo>
                  <a:pt x="90060" y="119424"/>
                </a:lnTo>
                <a:lnTo>
                  <a:pt x="98072" y="119424"/>
                </a:lnTo>
                <a:cubicBezTo>
                  <a:pt x="98497" y="119424"/>
                  <a:pt x="98922" y="118308"/>
                  <a:pt x="99332" y="118308"/>
                </a:cubicBezTo>
                <a:cubicBezTo>
                  <a:pt x="99332" y="117168"/>
                  <a:pt x="99772" y="117168"/>
                  <a:pt x="99772" y="117168"/>
                </a:cubicBezTo>
                <a:lnTo>
                  <a:pt x="120000" y="63096"/>
                </a:lnTo>
                <a:cubicBezTo>
                  <a:pt x="120834" y="60840"/>
                  <a:pt x="120834" y="58596"/>
                  <a:pt x="120000" y="563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Shape 393"/>
          <p:cNvSpPr txBox="1">
            <a:spLocks noGrp="1"/>
          </p:cNvSpPr>
          <p:nvPr>
            <p:ph type="title"/>
          </p:nvPr>
        </p:nvSpPr>
        <p:spPr>
          <a:xfrm>
            <a:off x="1944686" y="623887"/>
            <a:ext cx="6589711" cy="1281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94" name="Shape 394"/>
          <p:cNvSpPr txBox="1">
            <a:spLocks noGrp="1"/>
          </p:cNvSpPr>
          <p:nvPr>
            <p:ph type="body" idx="1"/>
          </p:nvPr>
        </p:nvSpPr>
        <p:spPr>
          <a:xfrm>
            <a:off x="1943100" y="2133600"/>
            <a:ext cx="6591299" cy="38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6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4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395" name="Shape 395"/>
          <p:cNvSpPr txBox="1">
            <a:spLocks noGrp="1"/>
          </p:cNvSpPr>
          <p:nvPr>
            <p:ph type="dt" idx="10"/>
          </p:nvPr>
        </p:nvSpPr>
        <p:spPr>
          <a:xfrm>
            <a:off x="7772400" y="6135687"/>
            <a:ext cx="766762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6" name="Shape 396"/>
          <p:cNvSpPr txBox="1">
            <a:spLocks noGrp="1"/>
          </p:cNvSpPr>
          <p:nvPr>
            <p:ph type="ftr" idx="11"/>
          </p:nvPr>
        </p:nvSpPr>
        <p:spPr>
          <a:xfrm>
            <a:off x="1943100" y="6135687"/>
            <a:ext cx="571658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7" name="Shape 397"/>
          <p:cNvSpPr txBox="1">
            <a:spLocks noGrp="1"/>
          </p:cNvSpPr>
          <p:nvPr>
            <p:ph type="sldNum" idx="12"/>
          </p:nvPr>
        </p:nvSpPr>
        <p:spPr>
          <a:xfrm>
            <a:off x="511175" y="4983162"/>
            <a:ext cx="58578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2000" b="0" i="0" u="non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EFFFF"/>
                </a:buClr>
                <a:buSzPct val="25000"/>
                <a:buFont typeface="Arial"/>
                <a:buNone/>
              </a:pPr>
              <a:t>‹#›</a:t>
            </a:fld>
            <a:endParaRPr lang="en-US" sz="2000" b="0" i="0" u="none">
              <a:solidFill>
                <a:srgbClr val="FE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6" name="Shape 406"/>
          <p:cNvGrpSpPr/>
          <p:nvPr/>
        </p:nvGrpSpPr>
        <p:grpSpPr>
          <a:xfrm>
            <a:off x="0" y="228599"/>
            <a:ext cx="1981200" cy="6638925"/>
            <a:chOff x="0" y="0"/>
            <a:chExt cx="2147483647" cy="2147483647"/>
          </a:xfrm>
        </p:grpSpPr>
        <p:sp>
          <p:nvSpPr>
            <p:cNvPr id="407" name="Shape 407"/>
            <p:cNvSpPr/>
            <p:nvPr/>
          </p:nvSpPr>
          <p:spPr>
            <a:xfrm>
              <a:off x="0" y="759034820"/>
              <a:ext cx="75793537" cy="2025700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cubicBezTo>
                    <a:pt x="109090" y="103235"/>
                    <a:pt x="103636" y="87352"/>
                    <a:pt x="92727" y="70588"/>
                  </a:cubicBezTo>
                  <a:cubicBezTo>
                    <a:pt x="60000" y="47647"/>
                    <a:pt x="32727" y="23823"/>
                    <a:pt x="0" y="0"/>
                  </a:cubicBezTo>
                  <a:cubicBezTo>
                    <a:pt x="0" y="30882"/>
                    <a:pt x="0" y="30882"/>
                    <a:pt x="0" y="30882"/>
                  </a:cubicBezTo>
                  <a:cubicBezTo>
                    <a:pt x="32727" y="56470"/>
                    <a:pt x="70909" y="82941"/>
                    <a:pt x="109090" y="109411"/>
                  </a:cubicBezTo>
                  <a:cubicBezTo>
                    <a:pt x="109090" y="112941"/>
                    <a:pt x="114545" y="116470"/>
                    <a:pt x="12000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Shape 408"/>
            <p:cNvSpPr/>
            <p:nvPr/>
          </p:nvSpPr>
          <p:spPr>
            <a:xfrm>
              <a:off x="96847754" y="947135552"/>
              <a:ext cx="487044128" cy="7511971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714" y="83333"/>
                  </a:moveTo>
                  <a:cubicBezTo>
                    <a:pt x="88285" y="95714"/>
                    <a:pt x="102857" y="107857"/>
                    <a:pt x="119142" y="120000"/>
                  </a:cubicBezTo>
                  <a:cubicBezTo>
                    <a:pt x="119142" y="117857"/>
                    <a:pt x="119142" y="115952"/>
                    <a:pt x="120000" y="113809"/>
                  </a:cubicBezTo>
                  <a:cubicBezTo>
                    <a:pt x="106285" y="103571"/>
                    <a:pt x="93428" y="93095"/>
                    <a:pt x="81428" y="82619"/>
                  </a:cubicBezTo>
                  <a:cubicBezTo>
                    <a:pt x="49714" y="55476"/>
                    <a:pt x="23142" y="27857"/>
                    <a:pt x="0" y="0"/>
                  </a:cubicBezTo>
                  <a:cubicBezTo>
                    <a:pt x="1714" y="4761"/>
                    <a:pt x="3428" y="9761"/>
                    <a:pt x="5142" y="14523"/>
                  </a:cubicBezTo>
                  <a:cubicBezTo>
                    <a:pt x="25714" y="37619"/>
                    <a:pt x="48000" y="60714"/>
                    <a:pt x="73714" y="83333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Shape 409"/>
            <p:cNvSpPr/>
            <p:nvPr/>
          </p:nvSpPr>
          <p:spPr>
            <a:xfrm>
              <a:off x="607752303" y="1688083379"/>
              <a:ext cx="458972423" cy="45939983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72" y="8571"/>
                  </a:moveTo>
                  <a:cubicBezTo>
                    <a:pt x="4545" y="5844"/>
                    <a:pt x="1818" y="3116"/>
                    <a:pt x="0" y="0"/>
                  </a:cubicBezTo>
                  <a:cubicBezTo>
                    <a:pt x="0" y="3896"/>
                    <a:pt x="0" y="7402"/>
                    <a:pt x="0" y="11298"/>
                  </a:cubicBezTo>
                  <a:cubicBezTo>
                    <a:pt x="19090" y="33116"/>
                    <a:pt x="40000" y="54545"/>
                    <a:pt x="61818" y="75584"/>
                  </a:cubicBezTo>
                  <a:cubicBezTo>
                    <a:pt x="77272" y="90389"/>
                    <a:pt x="94545" y="105194"/>
                    <a:pt x="111818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2727" y="104805"/>
                    <a:pt x="85454" y="89610"/>
                    <a:pt x="70000" y="74025"/>
                  </a:cubicBezTo>
                  <a:cubicBezTo>
                    <a:pt x="47272" y="52597"/>
                    <a:pt x="26363" y="30779"/>
                    <a:pt x="7272" y="8571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Shape 410"/>
            <p:cNvSpPr/>
            <p:nvPr/>
          </p:nvSpPr>
          <p:spPr>
            <a:xfrm>
              <a:off x="722846188" y="2029920504"/>
              <a:ext cx="129129728" cy="11756314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810" y="120000"/>
                  </a:move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7837" y="80506"/>
                    <a:pt x="38918" y="41012"/>
                    <a:pt x="0" y="0"/>
                  </a:cubicBezTo>
                  <a:cubicBezTo>
                    <a:pt x="25945" y="41012"/>
                    <a:pt x="55135" y="80506"/>
                    <a:pt x="9081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Shape 411"/>
            <p:cNvSpPr/>
            <p:nvPr/>
          </p:nvSpPr>
          <p:spPr>
            <a:xfrm>
              <a:off x="75793517" y="961604802"/>
              <a:ext cx="618980991" cy="107675603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9213" y="109695"/>
                  </a:moveTo>
                  <a:cubicBezTo>
                    <a:pt x="97752" y="102714"/>
                    <a:pt x="87640" y="95734"/>
                    <a:pt x="78202" y="88753"/>
                  </a:cubicBezTo>
                  <a:cubicBezTo>
                    <a:pt x="56629" y="72631"/>
                    <a:pt x="39775" y="56011"/>
                    <a:pt x="26966" y="39224"/>
                  </a:cubicBezTo>
                  <a:cubicBezTo>
                    <a:pt x="19550" y="29085"/>
                    <a:pt x="13483" y="18781"/>
                    <a:pt x="8089" y="8476"/>
                  </a:cubicBezTo>
                  <a:cubicBezTo>
                    <a:pt x="5393" y="5650"/>
                    <a:pt x="2696" y="2825"/>
                    <a:pt x="0" y="0"/>
                  </a:cubicBezTo>
                  <a:cubicBezTo>
                    <a:pt x="5393" y="13130"/>
                    <a:pt x="12808" y="26426"/>
                    <a:pt x="22247" y="39390"/>
                  </a:cubicBezTo>
                  <a:cubicBezTo>
                    <a:pt x="34382" y="56343"/>
                    <a:pt x="51235" y="72963"/>
                    <a:pt x="72134" y="89252"/>
                  </a:cubicBezTo>
                  <a:cubicBezTo>
                    <a:pt x="82921" y="97396"/>
                    <a:pt x="95056" y="105373"/>
                    <a:pt x="107865" y="113185"/>
                  </a:cubicBezTo>
                  <a:cubicBezTo>
                    <a:pt x="111910" y="115512"/>
                    <a:pt x="115955" y="117673"/>
                    <a:pt x="120000" y="120000"/>
                  </a:cubicBezTo>
                  <a:cubicBezTo>
                    <a:pt x="118651" y="119168"/>
                    <a:pt x="117977" y="118504"/>
                    <a:pt x="117303" y="117673"/>
                  </a:cubicBezTo>
                  <a:cubicBezTo>
                    <a:pt x="113932" y="115013"/>
                    <a:pt x="111235" y="112354"/>
                    <a:pt x="109213" y="109695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Shape 412"/>
            <p:cNvSpPr/>
            <p:nvPr/>
          </p:nvSpPr>
          <p:spPr>
            <a:xfrm>
              <a:off x="16843078" y="0"/>
              <a:ext cx="80004730" cy="9471355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391" y="109039"/>
                  </a:moveTo>
                  <a:cubicBezTo>
                    <a:pt x="62608" y="109795"/>
                    <a:pt x="62608" y="110551"/>
                    <a:pt x="62608" y="111307"/>
                  </a:cubicBezTo>
                  <a:cubicBezTo>
                    <a:pt x="78260" y="113952"/>
                    <a:pt x="99130" y="116598"/>
                    <a:pt x="114782" y="119433"/>
                  </a:cubicBezTo>
                  <a:cubicBezTo>
                    <a:pt x="114782" y="119622"/>
                    <a:pt x="114782" y="119811"/>
                    <a:pt x="120000" y="120000"/>
                  </a:cubicBezTo>
                  <a:cubicBezTo>
                    <a:pt x="109565" y="116220"/>
                    <a:pt x="99130" y="112629"/>
                    <a:pt x="88695" y="108850"/>
                  </a:cubicBezTo>
                  <a:cubicBezTo>
                    <a:pt x="46956" y="89574"/>
                    <a:pt x="26086" y="70299"/>
                    <a:pt x="26086" y="50834"/>
                  </a:cubicBezTo>
                  <a:cubicBezTo>
                    <a:pt x="31304" y="33826"/>
                    <a:pt x="46956" y="17007"/>
                    <a:pt x="78260" y="0"/>
                  </a:cubicBezTo>
                  <a:cubicBezTo>
                    <a:pt x="62608" y="0"/>
                    <a:pt x="62608" y="0"/>
                    <a:pt x="62608" y="0"/>
                  </a:cubicBezTo>
                  <a:cubicBezTo>
                    <a:pt x="26086" y="16818"/>
                    <a:pt x="10434" y="33826"/>
                    <a:pt x="5217" y="50834"/>
                  </a:cubicBezTo>
                  <a:cubicBezTo>
                    <a:pt x="0" y="70299"/>
                    <a:pt x="15652" y="89574"/>
                    <a:pt x="57391" y="10903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Shape 413"/>
            <p:cNvSpPr/>
            <p:nvPr/>
          </p:nvSpPr>
          <p:spPr>
            <a:xfrm>
              <a:off x="58950439" y="878406398"/>
              <a:ext cx="58950531" cy="1597652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14117" y="21308"/>
                    <a:pt x="21176" y="41495"/>
                    <a:pt x="35294" y="62803"/>
                  </a:cubicBezTo>
                  <a:cubicBezTo>
                    <a:pt x="63529" y="81869"/>
                    <a:pt x="91764" y="100934"/>
                    <a:pt x="120000" y="120000"/>
                  </a:cubicBezTo>
                  <a:cubicBezTo>
                    <a:pt x="105882" y="97570"/>
                    <a:pt x="91764" y="74018"/>
                    <a:pt x="77647" y="51588"/>
                  </a:cubicBezTo>
                  <a:cubicBezTo>
                    <a:pt x="70588" y="50467"/>
                    <a:pt x="70588" y="49345"/>
                    <a:pt x="70588" y="48224"/>
                  </a:cubicBezTo>
                  <a:cubicBezTo>
                    <a:pt x="49411" y="31401"/>
                    <a:pt x="21176" y="15700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Shape 414"/>
            <p:cNvSpPr/>
            <p:nvPr/>
          </p:nvSpPr>
          <p:spPr>
            <a:xfrm>
              <a:off x="579680581" y="1698332587"/>
              <a:ext cx="143165568" cy="3315878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16756"/>
                    <a:pt x="5853" y="33513"/>
                    <a:pt x="14634" y="50270"/>
                  </a:cubicBezTo>
                  <a:cubicBezTo>
                    <a:pt x="23414" y="63243"/>
                    <a:pt x="35121" y="76756"/>
                    <a:pt x="49756" y="89729"/>
                  </a:cubicBezTo>
                  <a:cubicBezTo>
                    <a:pt x="55609" y="92972"/>
                    <a:pt x="64390" y="96216"/>
                    <a:pt x="70243" y="99459"/>
                  </a:cubicBezTo>
                  <a:cubicBezTo>
                    <a:pt x="87804" y="106486"/>
                    <a:pt x="102439" y="112972"/>
                    <a:pt x="120000" y="120000"/>
                  </a:cubicBezTo>
                  <a:cubicBezTo>
                    <a:pt x="117073" y="118378"/>
                    <a:pt x="114146" y="116216"/>
                    <a:pt x="111219" y="114594"/>
                  </a:cubicBezTo>
                  <a:cubicBezTo>
                    <a:pt x="76097" y="92972"/>
                    <a:pt x="52682" y="71351"/>
                    <a:pt x="38048" y="49729"/>
                  </a:cubicBezTo>
                  <a:cubicBezTo>
                    <a:pt x="32195" y="36756"/>
                    <a:pt x="26341" y="24324"/>
                    <a:pt x="23414" y="11891"/>
                  </a:cubicBezTo>
                  <a:cubicBezTo>
                    <a:pt x="23414" y="11351"/>
                    <a:pt x="20487" y="10810"/>
                    <a:pt x="20487" y="9729"/>
                  </a:cubicBezTo>
                  <a:cubicBezTo>
                    <a:pt x="14634" y="6486"/>
                    <a:pt x="5853" y="3243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Shape 415"/>
            <p:cNvSpPr/>
            <p:nvPr/>
          </p:nvSpPr>
          <p:spPr>
            <a:xfrm>
              <a:off x="583891072" y="378612980"/>
              <a:ext cx="1563592574" cy="13094704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866" y="116719"/>
                  </a:moveTo>
                  <a:cubicBezTo>
                    <a:pt x="2666" y="105512"/>
                    <a:pt x="6933" y="94441"/>
                    <a:pt x="13333" y="83781"/>
                  </a:cubicBezTo>
                  <a:cubicBezTo>
                    <a:pt x="20000" y="73120"/>
                    <a:pt x="29066" y="62870"/>
                    <a:pt x="39733" y="53029"/>
                  </a:cubicBezTo>
                  <a:cubicBezTo>
                    <a:pt x="50400" y="43189"/>
                    <a:pt x="62666" y="33895"/>
                    <a:pt x="76000" y="25011"/>
                  </a:cubicBezTo>
                  <a:cubicBezTo>
                    <a:pt x="82666" y="20637"/>
                    <a:pt x="89866" y="16264"/>
                    <a:pt x="97066" y="12164"/>
                  </a:cubicBezTo>
                  <a:cubicBezTo>
                    <a:pt x="100800" y="10113"/>
                    <a:pt x="104533" y="7927"/>
                    <a:pt x="108266" y="6013"/>
                  </a:cubicBezTo>
                  <a:cubicBezTo>
                    <a:pt x="112266" y="3963"/>
                    <a:pt x="116000" y="2050"/>
                    <a:pt x="120000" y="136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115733" y="1913"/>
                    <a:pt x="112000" y="3826"/>
                    <a:pt x="108000" y="5876"/>
                  </a:cubicBezTo>
                  <a:cubicBezTo>
                    <a:pt x="104266" y="7790"/>
                    <a:pt x="100533" y="9840"/>
                    <a:pt x="96800" y="12027"/>
                  </a:cubicBezTo>
                  <a:cubicBezTo>
                    <a:pt x="89333" y="16127"/>
                    <a:pt x="82133" y="20364"/>
                    <a:pt x="75466" y="24738"/>
                  </a:cubicBezTo>
                  <a:cubicBezTo>
                    <a:pt x="61866" y="33621"/>
                    <a:pt x="49333" y="42915"/>
                    <a:pt x="38666" y="52756"/>
                  </a:cubicBezTo>
                  <a:cubicBezTo>
                    <a:pt x="27733" y="62460"/>
                    <a:pt x="18666" y="72847"/>
                    <a:pt x="12000" y="83507"/>
                  </a:cubicBezTo>
                  <a:cubicBezTo>
                    <a:pt x="5066" y="94305"/>
                    <a:pt x="800" y="105375"/>
                    <a:pt x="0" y="116719"/>
                  </a:cubicBezTo>
                  <a:cubicBezTo>
                    <a:pt x="0" y="116993"/>
                    <a:pt x="0" y="117129"/>
                    <a:pt x="0" y="117403"/>
                  </a:cubicBezTo>
                  <a:cubicBezTo>
                    <a:pt x="533" y="118223"/>
                    <a:pt x="1066" y="119179"/>
                    <a:pt x="1866" y="120000"/>
                  </a:cubicBezTo>
                  <a:cubicBezTo>
                    <a:pt x="1866" y="118906"/>
                    <a:pt x="1866" y="117813"/>
                    <a:pt x="1866" y="11671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Shape 416"/>
            <p:cNvSpPr/>
            <p:nvPr/>
          </p:nvSpPr>
          <p:spPr>
            <a:xfrm>
              <a:off x="694774465" y="2038360781"/>
              <a:ext cx="122112248" cy="1091227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39452"/>
                    <a:pt x="54857" y="80547"/>
                    <a:pt x="89142" y="119999"/>
                  </a:cubicBezTo>
                  <a:cubicBezTo>
                    <a:pt x="120000" y="119999"/>
                    <a:pt x="120000" y="119999"/>
                    <a:pt x="120000" y="119999"/>
                  </a:cubicBezTo>
                  <a:cubicBezTo>
                    <a:pt x="78857" y="80547"/>
                    <a:pt x="37714" y="39452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Shape 417"/>
            <p:cNvSpPr/>
            <p:nvPr/>
          </p:nvSpPr>
          <p:spPr>
            <a:xfrm>
              <a:off x="579680581" y="1659747920"/>
              <a:ext cx="28071681" cy="717437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000" y="110000"/>
                  </a:moveTo>
                  <a:cubicBezTo>
                    <a:pt x="105000" y="115000"/>
                    <a:pt x="120000" y="117500"/>
                    <a:pt x="120000" y="120000"/>
                  </a:cubicBezTo>
                  <a:cubicBezTo>
                    <a:pt x="120000" y="95000"/>
                    <a:pt x="120000" y="72500"/>
                    <a:pt x="120000" y="47500"/>
                  </a:cubicBezTo>
                  <a:cubicBezTo>
                    <a:pt x="75000" y="32500"/>
                    <a:pt x="45000" y="15000"/>
                    <a:pt x="15000" y="0"/>
                  </a:cubicBezTo>
                  <a:cubicBezTo>
                    <a:pt x="0" y="22500"/>
                    <a:pt x="0" y="42500"/>
                    <a:pt x="0" y="65000"/>
                  </a:cubicBezTo>
                  <a:cubicBezTo>
                    <a:pt x="30000" y="80000"/>
                    <a:pt x="75000" y="95000"/>
                    <a:pt x="105000" y="11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Shape 418"/>
            <p:cNvSpPr/>
            <p:nvPr/>
          </p:nvSpPr>
          <p:spPr>
            <a:xfrm>
              <a:off x="640034294" y="1946119059"/>
              <a:ext cx="179658753" cy="2013642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6153" y="16000"/>
                  </a:moveTo>
                  <a:cubicBezTo>
                    <a:pt x="11538" y="10666"/>
                    <a:pt x="4615" y="5333"/>
                    <a:pt x="0" y="0"/>
                  </a:cubicBezTo>
                  <a:cubicBezTo>
                    <a:pt x="6923" y="14222"/>
                    <a:pt x="16153" y="28444"/>
                    <a:pt x="27692" y="42666"/>
                  </a:cubicBezTo>
                  <a:cubicBezTo>
                    <a:pt x="30000" y="47111"/>
                    <a:pt x="32307" y="50666"/>
                    <a:pt x="36923" y="55111"/>
                  </a:cubicBezTo>
                  <a:cubicBezTo>
                    <a:pt x="62307" y="76444"/>
                    <a:pt x="90000" y="98666"/>
                    <a:pt x="117692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4615" y="96888"/>
                    <a:pt x="73846" y="73777"/>
                    <a:pt x="55384" y="49777"/>
                  </a:cubicBezTo>
                  <a:cubicBezTo>
                    <a:pt x="41538" y="38222"/>
                    <a:pt x="30000" y="27555"/>
                    <a:pt x="16153" y="16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9" name="Shape 419"/>
          <p:cNvGrpSpPr/>
          <p:nvPr/>
        </p:nvGrpSpPr>
        <p:grpSpPr>
          <a:xfrm>
            <a:off x="20637" y="0"/>
            <a:ext cx="1952625" cy="6853237"/>
            <a:chOff x="0" y="0"/>
            <a:chExt cx="2147483647" cy="2147483647"/>
          </a:xfrm>
        </p:grpSpPr>
        <p:sp>
          <p:nvSpPr>
            <p:cNvPr id="420" name="Shape 420"/>
            <p:cNvSpPr/>
            <p:nvPr/>
          </p:nvSpPr>
          <p:spPr>
            <a:xfrm>
              <a:off x="0" y="0"/>
              <a:ext cx="450447748" cy="137913454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155" y="27391"/>
                  </a:moveTo>
                  <a:cubicBezTo>
                    <a:pt x="12815" y="37565"/>
                    <a:pt x="19805" y="47869"/>
                    <a:pt x="30291" y="58043"/>
                  </a:cubicBezTo>
                  <a:cubicBezTo>
                    <a:pt x="39611" y="68217"/>
                    <a:pt x="51262" y="78391"/>
                    <a:pt x="66407" y="88565"/>
                  </a:cubicBezTo>
                  <a:cubicBezTo>
                    <a:pt x="80388" y="98739"/>
                    <a:pt x="97864" y="108782"/>
                    <a:pt x="117669" y="118826"/>
                  </a:cubicBezTo>
                  <a:cubicBezTo>
                    <a:pt x="118834" y="119217"/>
                    <a:pt x="120000" y="119608"/>
                    <a:pt x="120000" y="120000"/>
                  </a:cubicBezTo>
                  <a:cubicBezTo>
                    <a:pt x="118834" y="118043"/>
                    <a:pt x="116504" y="115956"/>
                    <a:pt x="115339" y="114000"/>
                  </a:cubicBezTo>
                  <a:cubicBezTo>
                    <a:pt x="115339" y="113608"/>
                    <a:pt x="115339" y="113217"/>
                    <a:pt x="115339" y="112956"/>
                  </a:cubicBezTo>
                  <a:cubicBezTo>
                    <a:pt x="99029" y="104739"/>
                    <a:pt x="85048" y="96652"/>
                    <a:pt x="73398" y="88434"/>
                  </a:cubicBezTo>
                  <a:cubicBezTo>
                    <a:pt x="58252" y="78260"/>
                    <a:pt x="45436" y="68217"/>
                    <a:pt x="34951" y="57913"/>
                  </a:cubicBezTo>
                  <a:cubicBezTo>
                    <a:pt x="24466" y="47739"/>
                    <a:pt x="16310" y="37565"/>
                    <a:pt x="10485" y="27260"/>
                  </a:cubicBezTo>
                  <a:cubicBezTo>
                    <a:pt x="8155" y="22173"/>
                    <a:pt x="5825" y="17086"/>
                    <a:pt x="3495" y="12000"/>
                  </a:cubicBezTo>
                  <a:cubicBezTo>
                    <a:pt x="2330" y="7956"/>
                    <a:pt x="1165" y="4043"/>
                    <a:pt x="11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43"/>
                    <a:pt x="1165" y="7956"/>
                    <a:pt x="1165" y="12000"/>
                  </a:cubicBezTo>
                  <a:cubicBezTo>
                    <a:pt x="3495" y="17086"/>
                    <a:pt x="4660" y="22173"/>
                    <a:pt x="8155" y="2739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Shape 421"/>
            <p:cNvSpPr/>
            <p:nvPr/>
          </p:nvSpPr>
          <p:spPr>
            <a:xfrm>
              <a:off x="476637487" y="1352544587"/>
              <a:ext cx="385849199" cy="4953357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272" y="83272"/>
                  </a:moveTo>
                  <a:cubicBezTo>
                    <a:pt x="87272" y="95636"/>
                    <a:pt x="102272" y="108000"/>
                    <a:pt x="120000" y="120000"/>
                  </a:cubicBezTo>
                  <a:cubicBezTo>
                    <a:pt x="120000" y="117454"/>
                    <a:pt x="120000" y="114545"/>
                    <a:pt x="120000" y="112000"/>
                  </a:cubicBezTo>
                  <a:cubicBezTo>
                    <a:pt x="120000" y="111636"/>
                    <a:pt x="120000" y="110909"/>
                    <a:pt x="120000" y="110545"/>
                  </a:cubicBezTo>
                  <a:cubicBezTo>
                    <a:pt x="107727" y="101090"/>
                    <a:pt x="95454" y="91636"/>
                    <a:pt x="84545" y="82181"/>
                  </a:cubicBezTo>
                  <a:cubicBezTo>
                    <a:pt x="51818" y="55272"/>
                    <a:pt x="23181" y="27636"/>
                    <a:pt x="0" y="0"/>
                  </a:cubicBezTo>
                  <a:cubicBezTo>
                    <a:pt x="2727" y="7636"/>
                    <a:pt x="5454" y="15272"/>
                    <a:pt x="9545" y="22909"/>
                  </a:cubicBezTo>
                  <a:cubicBezTo>
                    <a:pt x="28636" y="43272"/>
                    <a:pt x="49090" y="63272"/>
                    <a:pt x="72272" y="832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Shape 422"/>
            <p:cNvSpPr/>
            <p:nvPr/>
          </p:nvSpPr>
          <p:spPr>
            <a:xfrm>
              <a:off x="892166525" y="1837073128"/>
              <a:ext cx="392832866" cy="3104104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" y="8695"/>
                  </a:moveTo>
                  <a:cubicBezTo>
                    <a:pt x="5333" y="5797"/>
                    <a:pt x="2666" y="2898"/>
                    <a:pt x="0" y="0"/>
                  </a:cubicBezTo>
                  <a:cubicBezTo>
                    <a:pt x="0" y="5217"/>
                    <a:pt x="0" y="11014"/>
                    <a:pt x="1333" y="16811"/>
                  </a:cubicBezTo>
                  <a:cubicBezTo>
                    <a:pt x="18666" y="35942"/>
                    <a:pt x="36000" y="55072"/>
                    <a:pt x="56000" y="73623"/>
                  </a:cubicBezTo>
                  <a:cubicBezTo>
                    <a:pt x="72000" y="89275"/>
                    <a:pt x="89333" y="104927"/>
                    <a:pt x="106666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1333" y="104347"/>
                    <a:pt x="84000" y="88115"/>
                    <a:pt x="66666" y="71304"/>
                  </a:cubicBezTo>
                  <a:cubicBezTo>
                    <a:pt x="45333" y="51014"/>
                    <a:pt x="26666" y="29565"/>
                    <a:pt x="8000" y="86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Shape 423"/>
            <p:cNvSpPr/>
            <p:nvPr/>
          </p:nvSpPr>
          <p:spPr>
            <a:xfrm>
              <a:off x="450448072" y="1367554970"/>
              <a:ext cx="502825373" cy="7006749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391" y="105096"/>
                  </a:moveTo>
                  <a:cubicBezTo>
                    <a:pt x="97043" y="99700"/>
                    <a:pt x="88695" y="94047"/>
                    <a:pt x="81391" y="88394"/>
                  </a:cubicBezTo>
                  <a:cubicBezTo>
                    <a:pt x="59478" y="72205"/>
                    <a:pt x="42782" y="55503"/>
                    <a:pt x="30260" y="38800"/>
                  </a:cubicBezTo>
                  <a:cubicBezTo>
                    <a:pt x="22956" y="30578"/>
                    <a:pt x="17739" y="22098"/>
                    <a:pt x="13565" y="13618"/>
                  </a:cubicBezTo>
                  <a:cubicBezTo>
                    <a:pt x="9391" y="8993"/>
                    <a:pt x="4173" y="4625"/>
                    <a:pt x="0" y="0"/>
                  </a:cubicBezTo>
                  <a:cubicBezTo>
                    <a:pt x="5217" y="13104"/>
                    <a:pt x="12521" y="26209"/>
                    <a:pt x="21913" y="39057"/>
                  </a:cubicBezTo>
                  <a:cubicBezTo>
                    <a:pt x="34434" y="56017"/>
                    <a:pt x="51130" y="72719"/>
                    <a:pt x="72000" y="89164"/>
                  </a:cubicBezTo>
                  <a:cubicBezTo>
                    <a:pt x="82434" y="97130"/>
                    <a:pt x="93913" y="105353"/>
                    <a:pt x="107478" y="113319"/>
                  </a:cubicBezTo>
                  <a:cubicBezTo>
                    <a:pt x="111652" y="115374"/>
                    <a:pt x="115826" y="117687"/>
                    <a:pt x="120000" y="119999"/>
                  </a:cubicBezTo>
                  <a:cubicBezTo>
                    <a:pt x="118956" y="119229"/>
                    <a:pt x="117913" y="118458"/>
                    <a:pt x="116869" y="117687"/>
                  </a:cubicBezTo>
                  <a:cubicBezTo>
                    <a:pt x="112695" y="113576"/>
                    <a:pt x="108521" y="109207"/>
                    <a:pt x="105391" y="1050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Shape 424"/>
            <p:cNvSpPr/>
            <p:nvPr/>
          </p:nvSpPr>
          <p:spPr>
            <a:xfrm>
              <a:off x="401561977" y="403901880"/>
              <a:ext cx="158879408" cy="94864276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6666" y="120000"/>
                  </a:moveTo>
                  <a:cubicBezTo>
                    <a:pt x="50000" y="117725"/>
                    <a:pt x="46666" y="115450"/>
                    <a:pt x="43333" y="113175"/>
                  </a:cubicBezTo>
                  <a:cubicBezTo>
                    <a:pt x="26666" y="100473"/>
                    <a:pt x="16666" y="87962"/>
                    <a:pt x="16666" y="75450"/>
                  </a:cubicBezTo>
                  <a:cubicBezTo>
                    <a:pt x="16666" y="62748"/>
                    <a:pt x="26666" y="50236"/>
                    <a:pt x="43333" y="37535"/>
                  </a:cubicBezTo>
                  <a:cubicBezTo>
                    <a:pt x="50000" y="31279"/>
                    <a:pt x="60000" y="25023"/>
                    <a:pt x="73333" y="18767"/>
                  </a:cubicBezTo>
                  <a:cubicBezTo>
                    <a:pt x="86666" y="12511"/>
                    <a:pt x="100000" y="6255"/>
                    <a:pt x="120000" y="0"/>
                  </a:cubicBezTo>
                  <a:cubicBezTo>
                    <a:pt x="116666" y="0"/>
                    <a:pt x="116666" y="0"/>
                    <a:pt x="116666" y="0"/>
                  </a:cubicBezTo>
                  <a:cubicBezTo>
                    <a:pt x="96666" y="6255"/>
                    <a:pt x="80000" y="12511"/>
                    <a:pt x="66666" y="18767"/>
                  </a:cubicBezTo>
                  <a:cubicBezTo>
                    <a:pt x="53333" y="25023"/>
                    <a:pt x="43333" y="31279"/>
                    <a:pt x="33333" y="37535"/>
                  </a:cubicBezTo>
                  <a:cubicBezTo>
                    <a:pt x="13333" y="50047"/>
                    <a:pt x="3333" y="62748"/>
                    <a:pt x="3333" y="75450"/>
                  </a:cubicBezTo>
                  <a:cubicBezTo>
                    <a:pt x="0" y="87393"/>
                    <a:pt x="6666" y="99526"/>
                    <a:pt x="23333" y="111658"/>
                  </a:cubicBezTo>
                  <a:cubicBezTo>
                    <a:pt x="33333" y="114312"/>
                    <a:pt x="43333" y="117156"/>
                    <a:pt x="53333" y="119810"/>
                  </a:cubicBezTo>
                  <a:cubicBezTo>
                    <a:pt x="53333" y="119810"/>
                    <a:pt x="56666" y="120000"/>
                    <a:pt x="56666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Shape 425"/>
            <p:cNvSpPr/>
            <p:nvPr/>
          </p:nvSpPr>
          <p:spPr>
            <a:xfrm>
              <a:off x="988191794" y="2059223589"/>
              <a:ext cx="122214502" cy="882599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285" y="120000"/>
                  </a:moveTo>
                  <a:cubicBezTo>
                    <a:pt x="119999" y="120000"/>
                    <a:pt x="119999" y="120000"/>
                    <a:pt x="119999" y="120000"/>
                  </a:cubicBezTo>
                  <a:cubicBezTo>
                    <a:pt x="77142" y="81355"/>
                    <a:pt x="38571" y="40677"/>
                    <a:pt x="0" y="0"/>
                  </a:cubicBezTo>
                  <a:cubicBezTo>
                    <a:pt x="25714" y="40677"/>
                    <a:pt x="55714" y="81355"/>
                    <a:pt x="94285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Shape 426"/>
            <p:cNvSpPr/>
            <p:nvPr/>
          </p:nvSpPr>
          <p:spPr>
            <a:xfrm>
              <a:off x="432988832" y="1287100493"/>
              <a:ext cx="75075174" cy="1603088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8235" y="60560"/>
                  </a:moveTo>
                  <a:cubicBezTo>
                    <a:pt x="56470" y="80747"/>
                    <a:pt x="91764" y="99813"/>
                    <a:pt x="120000" y="120000"/>
                  </a:cubicBezTo>
                  <a:cubicBezTo>
                    <a:pt x="98823" y="96448"/>
                    <a:pt x="84705" y="72897"/>
                    <a:pt x="70588" y="49345"/>
                  </a:cubicBezTo>
                  <a:cubicBezTo>
                    <a:pt x="70588" y="49345"/>
                    <a:pt x="63529" y="48224"/>
                    <a:pt x="63529" y="48224"/>
                  </a:cubicBezTo>
                  <a:cubicBezTo>
                    <a:pt x="42352" y="32523"/>
                    <a:pt x="21176" y="15700"/>
                    <a:pt x="0" y="0"/>
                  </a:cubicBezTo>
                  <a:cubicBezTo>
                    <a:pt x="0" y="2242"/>
                    <a:pt x="0" y="5607"/>
                    <a:pt x="0" y="8971"/>
                  </a:cubicBezTo>
                  <a:cubicBezTo>
                    <a:pt x="7058" y="25794"/>
                    <a:pt x="21176" y="43738"/>
                    <a:pt x="28235" y="605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Shape 427"/>
            <p:cNvSpPr/>
            <p:nvPr/>
          </p:nvSpPr>
          <p:spPr>
            <a:xfrm>
              <a:off x="862485484" y="985696199"/>
              <a:ext cx="1284998162" cy="85137681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65" y="116830"/>
                  </a:moveTo>
                  <a:cubicBezTo>
                    <a:pt x="3673" y="105845"/>
                    <a:pt x="7755" y="94647"/>
                    <a:pt x="14285" y="83873"/>
                  </a:cubicBezTo>
                  <a:cubicBezTo>
                    <a:pt x="20816" y="73309"/>
                    <a:pt x="29795" y="62957"/>
                    <a:pt x="40408" y="53239"/>
                  </a:cubicBezTo>
                  <a:cubicBezTo>
                    <a:pt x="50612" y="43309"/>
                    <a:pt x="62857" y="34014"/>
                    <a:pt x="76326" y="25140"/>
                  </a:cubicBezTo>
                  <a:cubicBezTo>
                    <a:pt x="82857" y="20704"/>
                    <a:pt x="89795" y="16267"/>
                    <a:pt x="97142" y="12253"/>
                  </a:cubicBezTo>
                  <a:cubicBezTo>
                    <a:pt x="100816" y="10140"/>
                    <a:pt x="104489" y="8028"/>
                    <a:pt x="108163" y="5915"/>
                  </a:cubicBezTo>
                  <a:cubicBezTo>
                    <a:pt x="111836" y="4014"/>
                    <a:pt x="115918" y="1901"/>
                    <a:pt x="120000" y="0"/>
                  </a:cubicBezTo>
                  <a:cubicBezTo>
                    <a:pt x="119591" y="0"/>
                    <a:pt x="119591" y="0"/>
                    <a:pt x="119591" y="0"/>
                  </a:cubicBezTo>
                  <a:cubicBezTo>
                    <a:pt x="115510" y="1901"/>
                    <a:pt x="111428" y="3802"/>
                    <a:pt x="107755" y="5704"/>
                  </a:cubicBezTo>
                  <a:cubicBezTo>
                    <a:pt x="104081" y="7816"/>
                    <a:pt x="100408" y="9929"/>
                    <a:pt x="96734" y="11830"/>
                  </a:cubicBezTo>
                  <a:cubicBezTo>
                    <a:pt x="88979" y="16056"/>
                    <a:pt x="82040" y="20281"/>
                    <a:pt x="75510" y="24718"/>
                  </a:cubicBezTo>
                  <a:cubicBezTo>
                    <a:pt x="61632" y="33591"/>
                    <a:pt x="49387" y="42887"/>
                    <a:pt x="38775" y="52605"/>
                  </a:cubicBezTo>
                  <a:cubicBezTo>
                    <a:pt x="27755" y="62535"/>
                    <a:pt x="18775" y="72887"/>
                    <a:pt x="12244" y="83661"/>
                  </a:cubicBezTo>
                  <a:cubicBezTo>
                    <a:pt x="5306" y="94014"/>
                    <a:pt x="1224" y="105000"/>
                    <a:pt x="0" y="115985"/>
                  </a:cubicBezTo>
                  <a:cubicBezTo>
                    <a:pt x="1224" y="117253"/>
                    <a:pt x="2040" y="118521"/>
                    <a:pt x="2857" y="120000"/>
                  </a:cubicBezTo>
                  <a:cubicBezTo>
                    <a:pt x="2857" y="118943"/>
                    <a:pt x="2857" y="117887"/>
                    <a:pt x="3265" y="11683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Shape 428"/>
            <p:cNvSpPr/>
            <p:nvPr/>
          </p:nvSpPr>
          <p:spPr>
            <a:xfrm>
              <a:off x="953273313" y="2068229513"/>
              <a:ext cx="109993601" cy="7925369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40754"/>
                    <a:pt x="57600" y="81509"/>
                    <a:pt x="91200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6800" y="81509"/>
                    <a:pt x="38400" y="40754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Shape 429"/>
            <p:cNvSpPr/>
            <p:nvPr/>
          </p:nvSpPr>
          <p:spPr>
            <a:xfrm>
              <a:off x="862485484" y="1847880352"/>
              <a:ext cx="125706343" cy="21134318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25531"/>
                    <a:pt x="8275" y="51063"/>
                    <a:pt x="28965" y="75744"/>
                  </a:cubicBezTo>
                  <a:cubicBezTo>
                    <a:pt x="45517" y="83404"/>
                    <a:pt x="57931" y="91914"/>
                    <a:pt x="74482" y="99574"/>
                  </a:cubicBezTo>
                  <a:cubicBezTo>
                    <a:pt x="91034" y="106382"/>
                    <a:pt x="103448" y="113191"/>
                    <a:pt x="120000" y="120000"/>
                  </a:cubicBezTo>
                  <a:cubicBezTo>
                    <a:pt x="115862" y="118297"/>
                    <a:pt x="115862" y="116595"/>
                    <a:pt x="111724" y="114893"/>
                  </a:cubicBezTo>
                  <a:cubicBezTo>
                    <a:pt x="66206" y="83404"/>
                    <a:pt x="41379" y="51063"/>
                    <a:pt x="33103" y="18723"/>
                  </a:cubicBezTo>
                  <a:cubicBezTo>
                    <a:pt x="28965" y="15319"/>
                    <a:pt x="20689" y="12765"/>
                    <a:pt x="16551" y="9361"/>
                  </a:cubicBezTo>
                  <a:cubicBezTo>
                    <a:pt x="8275" y="5957"/>
                    <a:pt x="4137" y="255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Shape 430"/>
            <p:cNvSpPr/>
            <p:nvPr/>
          </p:nvSpPr>
          <p:spPr>
            <a:xfrm>
              <a:off x="862485484" y="1808853662"/>
              <a:ext cx="34918430" cy="714485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5000"/>
                  </a:moveTo>
                  <a:cubicBezTo>
                    <a:pt x="15000" y="72500"/>
                    <a:pt x="30000" y="82500"/>
                    <a:pt x="60000" y="92500"/>
                  </a:cubicBezTo>
                  <a:cubicBezTo>
                    <a:pt x="75000" y="102500"/>
                    <a:pt x="105000" y="110000"/>
                    <a:pt x="120000" y="120000"/>
                  </a:cubicBezTo>
                  <a:cubicBezTo>
                    <a:pt x="105000" y="95000"/>
                    <a:pt x="105000" y="70000"/>
                    <a:pt x="105000" y="47500"/>
                  </a:cubicBezTo>
                  <a:cubicBezTo>
                    <a:pt x="75000" y="30000"/>
                    <a:pt x="45000" y="15000"/>
                    <a:pt x="0" y="0"/>
                  </a:cubicBezTo>
                  <a:cubicBezTo>
                    <a:pt x="0" y="2500"/>
                    <a:pt x="0" y="7500"/>
                    <a:pt x="0" y="10000"/>
                  </a:cubicBezTo>
                  <a:cubicBezTo>
                    <a:pt x="0" y="27500"/>
                    <a:pt x="0" y="47500"/>
                    <a:pt x="0" y="65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Shape 431"/>
            <p:cNvSpPr/>
            <p:nvPr/>
          </p:nvSpPr>
          <p:spPr>
            <a:xfrm>
              <a:off x="892166525" y="1981170781"/>
              <a:ext cx="192051363" cy="1663128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0000" y="30270"/>
                  </a:moveTo>
                  <a:cubicBezTo>
                    <a:pt x="19090" y="20540"/>
                    <a:pt x="10909" y="9729"/>
                    <a:pt x="0" y="0"/>
                  </a:cubicBezTo>
                  <a:cubicBezTo>
                    <a:pt x="8181" y="17297"/>
                    <a:pt x="19090" y="35675"/>
                    <a:pt x="30000" y="52972"/>
                  </a:cubicBezTo>
                  <a:cubicBezTo>
                    <a:pt x="32727" y="56216"/>
                    <a:pt x="35454" y="59459"/>
                    <a:pt x="38181" y="62702"/>
                  </a:cubicBezTo>
                  <a:cubicBezTo>
                    <a:pt x="60000" y="82162"/>
                    <a:pt x="81818" y="101621"/>
                    <a:pt x="106363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5454" y="99459"/>
                    <a:pt x="76363" y="77837"/>
                    <a:pt x="60000" y="56216"/>
                  </a:cubicBezTo>
                  <a:cubicBezTo>
                    <a:pt x="49090" y="47567"/>
                    <a:pt x="40909" y="38918"/>
                    <a:pt x="30000" y="3027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2" name="Shape 432"/>
          <p:cNvSpPr/>
          <p:nvPr/>
        </p:nvSpPr>
        <p:spPr>
          <a:xfrm>
            <a:off x="0" y="0"/>
            <a:ext cx="182561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Shape 433"/>
          <p:cNvSpPr/>
          <p:nvPr/>
        </p:nvSpPr>
        <p:spPr>
          <a:xfrm rot="10800000" flipH="1">
            <a:off x="0" y="3167062"/>
            <a:ext cx="1358899" cy="508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328"/>
                </a:moveTo>
                <a:lnTo>
                  <a:pt x="99772" y="2256"/>
                </a:lnTo>
                <a:cubicBezTo>
                  <a:pt x="99635" y="1884"/>
                  <a:pt x="99468" y="1500"/>
                  <a:pt x="99332" y="1128"/>
                </a:cubicBezTo>
                <a:cubicBezTo>
                  <a:pt x="98922" y="0"/>
                  <a:pt x="98497" y="0"/>
                  <a:pt x="98072" y="0"/>
                </a:cubicBezTo>
                <a:lnTo>
                  <a:pt x="90060" y="0"/>
                </a:lnTo>
                <a:lnTo>
                  <a:pt x="0" y="744"/>
                </a:lnTo>
                <a:lnTo>
                  <a:pt x="0" y="120000"/>
                </a:lnTo>
                <a:lnTo>
                  <a:pt x="90060" y="119424"/>
                </a:lnTo>
                <a:lnTo>
                  <a:pt x="98072" y="119424"/>
                </a:lnTo>
                <a:cubicBezTo>
                  <a:pt x="98497" y="119424"/>
                  <a:pt x="98922" y="118308"/>
                  <a:pt x="99332" y="118308"/>
                </a:cubicBezTo>
                <a:cubicBezTo>
                  <a:pt x="99332" y="117168"/>
                  <a:pt x="99772" y="117168"/>
                  <a:pt x="99772" y="117168"/>
                </a:cubicBezTo>
                <a:lnTo>
                  <a:pt x="120000" y="63096"/>
                </a:lnTo>
                <a:cubicBezTo>
                  <a:pt x="120834" y="60840"/>
                  <a:pt x="120834" y="58596"/>
                  <a:pt x="120000" y="563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Shape 434"/>
          <p:cNvSpPr txBox="1">
            <a:spLocks noGrp="1"/>
          </p:cNvSpPr>
          <p:nvPr>
            <p:ph type="title"/>
          </p:nvPr>
        </p:nvSpPr>
        <p:spPr>
          <a:xfrm>
            <a:off x="1944686" y="623887"/>
            <a:ext cx="6589711" cy="1281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35" name="Shape 435"/>
          <p:cNvSpPr txBox="1">
            <a:spLocks noGrp="1"/>
          </p:cNvSpPr>
          <p:nvPr>
            <p:ph type="body" idx="1"/>
          </p:nvPr>
        </p:nvSpPr>
        <p:spPr>
          <a:xfrm>
            <a:off x="1943100" y="2133600"/>
            <a:ext cx="6591299" cy="38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6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4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436" name="Shape 436"/>
          <p:cNvSpPr txBox="1">
            <a:spLocks noGrp="1"/>
          </p:cNvSpPr>
          <p:nvPr>
            <p:ph type="dt" idx="10"/>
          </p:nvPr>
        </p:nvSpPr>
        <p:spPr>
          <a:xfrm>
            <a:off x="7772400" y="6135687"/>
            <a:ext cx="766762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7" name="Shape 437"/>
          <p:cNvSpPr txBox="1">
            <a:spLocks noGrp="1"/>
          </p:cNvSpPr>
          <p:nvPr>
            <p:ph type="ftr" idx="11"/>
          </p:nvPr>
        </p:nvSpPr>
        <p:spPr>
          <a:xfrm>
            <a:off x="1943100" y="6135687"/>
            <a:ext cx="571658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8" name="Shape 438"/>
          <p:cNvSpPr txBox="1">
            <a:spLocks noGrp="1"/>
          </p:cNvSpPr>
          <p:nvPr>
            <p:ph type="sldNum" idx="12"/>
          </p:nvPr>
        </p:nvSpPr>
        <p:spPr>
          <a:xfrm>
            <a:off x="511175" y="3244850"/>
            <a:ext cx="58578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2000" b="0" i="0" u="non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EFFFF"/>
                </a:buClr>
                <a:buSzPct val="25000"/>
                <a:buFont typeface="Arial"/>
                <a:buNone/>
              </a:pPr>
              <a:t>‹#›</a:t>
            </a:fld>
            <a:endParaRPr lang="en-US" sz="2000" b="0" i="0" u="none">
              <a:solidFill>
                <a:srgbClr val="FE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6" name="Shape 446"/>
          <p:cNvGrpSpPr/>
          <p:nvPr/>
        </p:nvGrpSpPr>
        <p:grpSpPr>
          <a:xfrm>
            <a:off x="0" y="228599"/>
            <a:ext cx="1981200" cy="6638925"/>
            <a:chOff x="0" y="0"/>
            <a:chExt cx="2147483647" cy="2147483647"/>
          </a:xfrm>
        </p:grpSpPr>
        <p:sp>
          <p:nvSpPr>
            <p:cNvPr id="447" name="Shape 447"/>
            <p:cNvSpPr/>
            <p:nvPr/>
          </p:nvSpPr>
          <p:spPr>
            <a:xfrm>
              <a:off x="0" y="759034820"/>
              <a:ext cx="75793537" cy="2025700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cubicBezTo>
                    <a:pt x="109090" y="103235"/>
                    <a:pt x="103636" y="87352"/>
                    <a:pt x="92727" y="70588"/>
                  </a:cubicBezTo>
                  <a:cubicBezTo>
                    <a:pt x="60000" y="47647"/>
                    <a:pt x="32727" y="23823"/>
                    <a:pt x="0" y="0"/>
                  </a:cubicBezTo>
                  <a:cubicBezTo>
                    <a:pt x="0" y="30882"/>
                    <a:pt x="0" y="30882"/>
                    <a:pt x="0" y="30882"/>
                  </a:cubicBezTo>
                  <a:cubicBezTo>
                    <a:pt x="32727" y="56470"/>
                    <a:pt x="70909" y="82941"/>
                    <a:pt x="109090" y="109411"/>
                  </a:cubicBezTo>
                  <a:cubicBezTo>
                    <a:pt x="109090" y="112941"/>
                    <a:pt x="114545" y="116470"/>
                    <a:pt x="12000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Shape 448"/>
            <p:cNvSpPr/>
            <p:nvPr/>
          </p:nvSpPr>
          <p:spPr>
            <a:xfrm>
              <a:off x="96847754" y="947135552"/>
              <a:ext cx="487044128" cy="7511971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714" y="83333"/>
                  </a:moveTo>
                  <a:cubicBezTo>
                    <a:pt x="88285" y="95714"/>
                    <a:pt x="102857" y="107857"/>
                    <a:pt x="119142" y="120000"/>
                  </a:cubicBezTo>
                  <a:cubicBezTo>
                    <a:pt x="119142" y="117857"/>
                    <a:pt x="119142" y="115952"/>
                    <a:pt x="120000" y="113809"/>
                  </a:cubicBezTo>
                  <a:cubicBezTo>
                    <a:pt x="106285" y="103571"/>
                    <a:pt x="93428" y="93095"/>
                    <a:pt x="81428" y="82619"/>
                  </a:cubicBezTo>
                  <a:cubicBezTo>
                    <a:pt x="49714" y="55476"/>
                    <a:pt x="23142" y="27857"/>
                    <a:pt x="0" y="0"/>
                  </a:cubicBezTo>
                  <a:cubicBezTo>
                    <a:pt x="1714" y="4761"/>
                    <a:pt x="3428" y="9761"/>
                    <a:pt x="5142" y="14523"/>
                  </a:cubicBezTo>
                  <a:cubicBezTo>
                    <a:pt x="25714" y="37619"/>
                    <a:pt x="48000" y="60714"/>
                    <a:pt x="73714" y="83333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Shape 449"/>
            <p:cNvSpPr/>
            <p:nvPr/>
          </p:nvSpPr>
          <p:spPr>
            <a:xfrm>
              <a:off x="607752303" y="1688083379"/>
              <a:ext cx="458972423" cy="45939983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72" y="8571"/>
                  </a:moveTo>
                  <a:cubicBezTo>
                    <a:pt x="4545" y="5844"/>
                    <a:pt x="1818" y="3116"/>
                    <a:pt x="0" y="0"/>
                  </a:cubicBezTo>
                  <a:cubicBezTo>
                    <a:pt x="0" y="3896"/>
                    <a:pt x="0" y="7402"/>
                    <a:pt x="0" y="11298"/>
                  </a:cubicBezTo>
                  <a:cubicBezTo>
                    <a:pt x="19090" y="33116"/>
                    <a:pt x="40000" y="54545"/>
                    <a:pt x="61818" y="75584"/>
                  </a:cubicBezTo>
                  <a:cubicBezTo>
                    <a:pt x="77272" y="90389"/>
                    <a:pt x="94545" y="105194"/>
                    <a:pt x="111818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2727" y="104805"/>
                    <a:pt x="85454" y="89610"/>
                    <a:pt x="70000" y="74025"/>
                  </a:cubicBezTo>
                  <a:cubicBezTo>
                    <a:pt x="47272" y="52597"/>
                    <a:pt x="26363" y="30779"/>
                    <a:pt x="7272" y="8571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Shape 450"/>
            <p:cNvSpPr/>
            <p:nvPr/>
          </p:nvSpPr>
          <p:spPr>
            <a:xfrm>
              <a:off x="722846188" y="2029920504"/>
              <a:ext cx="129129728" cy="11756314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810" y="120000"/>
                  </a:move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7837" y="80506"/>
                    <a:pt x="38918" y="41012"/>
                    <a:pt x="0" y="0"/>
                  </a:cubicBezTo>
                  <a:cubicBezTo>
                    <a:pt x="25945" y="41012"/>
                    <a:pt x="55135" y="80506"/>
                    <a:pt x="9081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Shape 451"/>
            <p:cNvSpPr/>
            <p:nvPr/>
          </p:nvSpPr>
          <p:spPr>
            <a:xfrm>
              <a:off x="75793517" y="961604802"/>
              <a:ext cx="618980991" cy="107675603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9213" y="109695"/>
                  </a:moveTo>
                  <a:cubicBezTo>
                    <a:pt x="97752" y="102714"/>
                    <a:pt x="87640" y="95734"/>
                    <a:pt x="78202" y="88753"/>
                  </a:cubicBezTo>
                  <a:cubicBezTo>
                    <a:pt x="56629" y="72631"/>
                    <a:pt x="39775" y="56011"/>
                    <a:pt x="26966" y="39224"/>
                  </a:cubicBezTo>
                  <a:cubicBezTo>
                    <a:pt x="19550" y="29085"/>
                    <a:pt x="13483" y="18781"/>
                    <a:pt x="8089" y="8476"/>
                  </a:cubicBezTo>
                  <a:cubicBezTo>
                    <a:pt x="5393" y="5650"/>
                    <a:pt x="2696" y="2825"/>
                    <a:pt x="0" y="0"/>
                  </a:cubicBezTo>
                  <a:cubicBezTo>
                    <a:pt x="5393" y="13130"/>
                    <a:pt x="12808" y="26426"/>
                    <a:pt x="22247" y="39390"/>
                  </a:cubicBezTo>
                  <a:cubicBezTo>
                    <a:pt x="34382" y="56343"/>
                    <a:pt x="51235" y="72963"/>
                    <a:pt x="72134" y="89252"/>
                  </a:cubicBezTo>
                  <a:cubicBezTo>
                    <a:pt x="82921" y="97396"/>
                    <a:pt x="95056" y="105373"/>
                    <a:pt x="107865" y="113185"/>
                  </a:cubicBezTo>
                  <a:cubicBezTo>
                    <a:pt x="111910" y="115512"/>
                    <a:pt x="115955" y="117673"/>
                    <a:pt x="120000" y="120000"/>
                  </a:cubicBezTo>
                  <a:cubicBezTo>
                    <a:pt x="118651" y="119168"/>
                    <a:pt x="117977" y="118504"/>
                    <a:pt x="117303" y="117673"/>
                  </a:cubicBezTo>
                  <a:cubicBezTo>
                    <a:pt x="113932" y="115013"/>
                    <a:pt x="111235" y="112354"/>
                    <a:pt x="109213" y="109695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Shape 452"/>
            <p:cNvSpPr/>
            <p:nvPr/>
          </p:nvSpPr>
          <p:spPr>
            <a:xfrm>
              <a:off x="16843078" y="0"/>
              <a:ext cx="80004730" cy="9471355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391" y="109039"/>
                  </a:moveTo>
                  <a:cubicBezTo>
                    <a:pt x="62608" y="109795"/>
                    <a:pt x="62608" y="110551"/>
                    <a:pt x="62608" y="111307"/>
                  </a:cubicBezTo>
                  <a:cubicBezTo>
                    <a:pt x="78260" y="113952"/>
                    <a:pt x="99130" y="116598"/>
                    <a:pt x="114782" y="119433"/>
                  </a:cubicBezTo>
                  <a:cubicBezTo>
                    <a:pt x="114782" y="119622"/>
                    <a:pt x="114782" y="119811"/>
                    <a:pt x="120000" y="120000"/>
                  </a:cubicBezTo>
                  <a:cubicBezTo>
                    <a:pt x="109565" y="116220"/>
                    <a:pt x="99130" y="112629"/>
                    <a:pt x="88695" y="108850"/>
                  </a:cubicBezTo>
                  <a:cubicBezTo>
                    <a:pt x="46956" y="89574"/>
                    <a:pt x="26086" y="70299"/>
                    <a:pt x="26086" y="50834"/>
                  </a:cubicBezTo>
                  <a:cubicBezTo>
                    <a:pt x="31304" y="33826"/>
                    <a:pt x="46956" y="17007"/>
                    <a:pt x="78260" y="0"/>
                  </a:cubicBezTo>
                  <a:cubicBezTo>
                    <a:pt x="62608" y="0"/>
                    <a:pt x="62608" y="0"/>
                    <a:pt x="62608" y="0"/>
                  </a:cubicBezTo>
                  <a:cubicBezTo>
                    <a:pt x="26086" y="16818"/>
                    <a:pt x="10434" y="33826"/>
                    <a:pt x="5217" y="50834"/>
                  </a:cubicBezTo>
                  <a:cubicBezTo>
                    <a:pt x="0" y="70299"/>
                    <a:pt x="15652" y="89574"/>
                    <a:pt x="57391" y="10903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Shape 453"/>
            <p:cNvSpPr/>
            <p:nvPr/>
          </p:nvSpPr>
          <p:spPr>
            <a:xfrm>
              <a:off x="58950439" y="878406398"/>
              <a:ext cx="58950531" cy="1597652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14117" y="21308"/>
                    <a:pt x="21176" y="41495"/>
                    <a:pt x="35294" y="62803"/>
                  </a:cubicBezTo>
                  <a:cubicBezTo>
                    <a:pt x="63529" y="81869"/>
                    <a:pt x="91764" y="100934"/>
                    <a:pt x="120000" y="120000"/>
                  </a:cubicBezTo>
                  <a:cubicBezTo>
                    <a:pt x="105882" y="97570"/>
                    <a:pt x="91764" y="74018"/>
                    <a:pt x="77647" y="51588"/>
                  </a:cubicBezTo>
                  <a:cubicBezTo>
                    <a:pt x="70588" y="50467"/>
                    <a:pt x="70588" y="49345"/>
                    <a:pt x="70588" y="48224"/>
                  </a:cubicBezTo>
                  <a:cubicBezTo>
                    <a:pt x="49411" y="31401"/>
                    <a:pt x="21176" y="15700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Shape 454"/>
            <p:cNvSpPr/>
            <p:nvPr/>
          </p:nvSpPr>
          <p:spPr>
            <a:xfrm>
              <a:off x="579680581" y="1698332587"/>
              <a:ext cx="143165568" cy="3315878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16756"/>
                    <a:pt x="5853" y="33513"/>
                    <a:pt x="14634" y="50270"/>
                  </a:cubicBezTo>
                  <a:cubicBezTo>
                    <a:pt x="23414" y="63243"/>
                    <a:pt x="35121" y="76756"/>
                    <a:pt x="49756" y="89729"/>
                  </a:cubicBezTo>
                  <a:cubicBezTo>
                    <a:pt x="55609" y="92972"/>
                    <a:pt x="64390" y="96216"/>
                    <a:pt x="70243" y="99459"/>
                  </a:cubicBezTo>
                  <a:cubicBezTo>
                    <a:pt x="87804" y="106486"/>
                    <a:pt x="102439" y="112972"/>
                    <a:pt x="120000" y="120000"/>
                  </a:cubicBezTo>
                  <a:cubicBezTo>
                    <a:pt x="117073" y="118378"/>
                    <a:pt x="114146" y="116216"/>
                    <a:pt x="111219" y="114594"/>
                  </a:cubicBezTo>
                  <a:cubicBezTo>
                    <a:pt x="76097" y="92972"/>
                    <a:pt x="52682" y="71351"/>
                    <a:pt x="38048" y="49729"/>
                  </a:cubicBezTo>
                  <a:cubicBezTo>
                    <a:pt x="32195" y="36756"/>
                    <a:pt x="26341" y="24324"/>
                    <a:pt x="23414" y="11891"/>
                  </a:cubicBezTo>
                  <a:cubicBezTo>
                    <a:pt x="23414" y="11351"/>
                    <a:pt x="20487" y="10810"/>
                    <a:pt x="20487" y="9729"/>
                  </a:cubicBezTo>
                  <a:cubicBezTo>
                    <a:pt x="14634" y="6486"/>
                    <a:pt x="5853" y="3243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Shape 455"/>
            <p:cNvSpPr/>
            <p:nvPr/>
          </p:nvSpPr>
          <p:spPr>
            <a:xfrm>
              <a:off x="583891072" y="378612980"/>
              <a:ext cx="1563592574" cy="13094704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866" y="116719"/>
                  </a:moveTo>
                  <a:cubicBezTo>
                    <a:pt x="2666" y="105512"/>
                    <a:pt x="6933" y="94441"/>
                    <a:pt x="13333" y="83781"/>
                  </a:cubicBezTo>
                  <a:cubicBezTo>
                    <a:pt x="20000" y="73120"/>
                    <a:pt x="29066" y="62870"/>
                    <a:pt x="39733" y="53029"/>
                  </a:cubicBezTo>
                  <a:cubicBezTo>
                    <a:pt x="50400" y="43189"/>
                    <a:pt x="62666" y="33895"/>
                    <a:pt x="76000" y="25011"/>
                  </a:cubicBezTo>
                  <a:cubicBezTo>
                    <a:pt x="82666" y="20637"/>
                    <a:pt x="89866" y="16264"/>
                    <a:pt x="97066" y="12164"/>
                  </a:cubicBezTo>
                  <a:cubicBezTo>
                    <a:pt x="100800" y="10113"/>
                    <a:pt x="104533" y="7927"/>
                    <a:pt x="108266" y="6013"/>
                  </a:cubicBezTo>
                  <a:cubicBezTo>
                    <a:pt x="112266" y="3963"/>
                    <a:pt x="116000" y="2050"/>
                    <a:pt x="120000" y="136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115733" y="1913"/>
                    <a:pt x="112000" y="3826"/>
                    <a:pt x="108000" y="5876"/>
                  </a:cubicBezTo>
                  <a:cubicBezTo>
                    <a:pt x="104266" y="7790"/>
                    <a:pt x="100533" y="9840"/>
                    <a:pt x="96800" y="12027"/>
                  </a:cubicBezTo>
                  <a:cubicBezTo>
                    <a:pt x="89333" y="16127"/>
                    <a:pt x="82133" y="20364"/>
                    <a:pt x="75466" y="24738"/>
                  </a:cubicBezTo>
                  <a:cubicBezTo>
                    <a:pt x="61866" y="33621"/>
                    <a:pt x="49333" y="42915"/>
                    <a:pt x="38666" y="52756"/>
                  </a:cubicBezTo>
                  <a:cubicBezTo>
                    <a:pt x="27733" y="62460"/>
                    <a:pt x="18666" y="72847"/>
                    <a:pt x="12000" y="83507"/>
                  </a:cubicBezTo>
                  <a:cubicBezTo>
                    <a:pt x="5066" y="94305"/>
                    <a:pt x="800" y="105375"/>
                    <a:pt x="0" y="116719"/>
                  </a:cubicBezTo>
                  <a:cubicBezTo>
                    <a:pt x="0" y="116993"/>
                    <a:pt x="0" y="117129"/>
                    <a:pt x="0" y="117403"/>
                  </a:cubicBezTo>
                  <a:cubicBezTo>
                    <a:pt x="533" y="118223"/>
                    <a:pt x="1066" y="119179"/>
                    <a:pt x="1866" y="120000"/>
                  </a:cubicBezTo>
                  <a:cubicBezTo>
                    <a:pt x="1866" y="118906"/>
                    <a:pt x="1866" y="117813"/>
                    <a:pt x="1866" y="11671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Shape 456"/>
            <p:cNvSpPr/>
            <p:nvPr/>
          </p:nvSpPr>
          <p:spPr>
            <a:xfrm>
              <a:off x="694774465" y="2038360781"/>
              <a:ext cx="122112248" cy="1091227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39452"/>
                    <a:pt x="54857" y="80547"/>
                    <a:pt x="89142" y="119999"/>
                  </a:cubicBezTo>
                  <a:cubicBezTo>
                    <a:pt x="120000" y="119999"/>
                    <a:pt x="120000" y="119999"/>
                    <a:pt x="120000" y="119999"/>
                  </a:cubicBezTo>
                  <a:cubicBezTo>
                    <a:pt x="78857" y="80547"/>
                    <a:pt x="37714" y="39452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Shape 457"/>
            <p:cNvSpPr/>
            <p:nvPr/>
          </p:nvSpPr>
          <p:spPr>
            <a:xfrm>
              <a:off x="579680581" y="1659747920"/>
              <a:ext cx="28071681" cy="717437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000" y="110000"/>
                  </a:moveTo>
                  <a:cubicBezTo>
                    <a:pt x="105000" y="115000"/>
                    <a:pt x="120000" y="117500"/>
                    <a:pt x="120000" y="120000"/>
                  </a:cubicBezTo>
                  <a:cubicBezTo>
                    <a:pt x="120000" y="95000"/>
                    <a:pt x="120000" y="72500"/>
                    <a:pt x="120000" y="47500"/>
                  </a:cubicBezTo>
                  <a:cubicBezTo>
                    <a:pt x="75000" y="32500"/>
                    <a:pt x="45000" y="15000"/>
                    <a:pt x="15000" y="0"/>
                  </a:cubicBezTo>
                  <a:cubicBezTo>
                    <a:pt x="0" y="22500"/>
                    <a:pt x="0" y="42500"/>
                    <a:pt x="0" y="65000"/>
                  </a:cubicBezTo>
                  <a:cubicBezTo>
                    <a:pt x="30000" y="80000"/>
                    <a:pt x="75000" y="95000"/>
                    <a:pt x="105000" y="11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Shape 458"/>
            <p:cNvSpPr/>
            <p:nvPr/>
          </p:nvSpPr>
          <p:spPr>
            <a:xfrm>
              <a:off x="640034294" y="1946119059"/>
              <a:ext cx="179658753" cy="2013642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6153" y="16000"/>
                  </a:moveTo>
                  <a:cubicBezTo>
                    <a:pt x="11538" y="10666"/>
                    <a:pt x="4615" y="5333"/>
                    <a:pt x="0" y="0"/>
                  </a:cubicBezTo>
                  <a:cubicBezTo>
                    <a:pt x="6923" y="14222"/>
                    <a:pt x="16153" y="28444"/>
                    <a:pt x="27692" y="42666"/>
                  </a:cubicBezTo>
                  <a:cubicBezTo>
                    <a:pt x="30000" y="47111"/>
                    <a:pt x="32307" y="50666"/>
                    <a:pt x="36923" y="55111"/>
                  </a:cubicBezTo>
                  <a:cubicBezTo>
                    <a:pt x="62307" y="76444"/>
                    <a:pt x="90000" y="98666"/>
                    <a:pt x="117692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4615" y="96888"/>
                    <a:pt x="73846" y="73777"/>
                    <a:pt x="55384" y="49777"/>
                  </a:cubicBezTo>
                  <a:cubicBezTo>
                    <a:pt x="41538" y="38222"/>
                    <a:pt x="30000" y="27555"/>
                    <a:pt x="16153" y="16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9" name="Shape 459"/>
          <p:cNvGrpSpPr/>
          <p:nvPr/>
        </p:nvGrpSpPr>
        <p:grpSpPr>
          <a:xfrm>
            <a:off x="20637" y="0"/>
            <a:ext cx="1952625" cy="6853237"/>
            <a:chOff x="0" y="0"/>
            <a:chExt cx="2147483647" cy="2147483647"/>
          </a:xfrm>
        </p:grpSpPr>
        <p:sp>
          <p:nvSpPr>
            <p:cNvPr id="460" name="Shape 460"/>
            <p:cNvSpPr/>
            <p:nvPr/>
          </p:nvSpPr>
          <p:spPr>
            <a:xfrm>
              <a:off x="0" y="0"/>
              <a:ext cx="450447748" cy="137913454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155" y="27391"/>
                  </a:moveTo>
                  <a:cubicBezTo>
                    <a:pt x="12815" y="37565"/>
                    <a:pt x="19805" y="47869"/>
                    <a:pt x="30291" y="58043"/>
                  </a:cubicBezTo>
                  <a:cubicBezTo>
                    <a:pt x="39611" y="68217"/>
                    <a:pt x="51262" y="78391"/>
                    <a:pt x="66407" y="88565"/>
                  </a:cubicBezTo>
                  <a:cubicBezTo>
                    <a:pt x="80388" y="98739"/>
                    <a:pt x="97864" y="108782"/>
                    <a:pt x="117669" y="118826"/>
                  </a:cubicBezTo>
                  <a:cubicBezTo>
                    <a:pt x="118834" y="119217"/>
                    <a:pt x="120000" y="119608"/>
                    <a:pt x="120000" y="120000"/>
                  </a:cubicBezTo>
                  <a:cubicBezTo>
                    <a:pt x="118834" y="118043"/>
                    <a:pt x="116504" y="115956"/>
                    <a:pt x="115339" y="114000"/>
                  </a:cubicBezTo>
                  <a:cubicBezTo>
                    <a:pt x="115339" y="113608"/>
                    <a:pt x="115339" y="113217"/>
                    <a:pt x="115339" y="112956"/>
                  </a:cubicBezTo>
                  <a:cubicBezTo>
                    <a:pt x="99029" y="104739"/>
                    <a:pt x="85048" y="96652"/>
                    <a:pt x="73398" y="88434"/>
                  </a:cubicBezTo>
                  <a:cubicBezTo>
                    <a:pt x="58252" y="78260"/>
                    <a:pt x="45436" y="68217"/>
                    <a:pt x="34951" y="57913"/>
                  </a:cubicBezTo>
                  <a:cubicBezTo>
                    <a:pt x="24466" y="47739"/>
                    <a:pt x="16310" y="37565"/>
                    <a:pt x="10485" y="27260"/>
                  </a:cubicBezTo>
                  <a:cubicBezTo>
                    <a:pt x="8155" y="22173"/>
                    <a:pt x="5825" y="17086"/>
                    <a:pt x="3495" y="12000"/>
                  </a:cubicBezTo>
                  <a:cubicBezTo>
                    <a:pt x="2330" y="7956"/>
                    <a:pt x="1165" y="4043"/>
                    <a:pt x="11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43"/>
                    <a:pt x="1165" y="7956"/>
                    <a:pt x="1165" y="12000"/>
                  </a:cubicBezTo>
                  <a:cubicBezTo>
                    <a:pt x="3495" y="17086"/>
                    <a:pt x="4660" y="22173"/>
                    <a:pt x="8155" y="2739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Shape 461"/>
            <p:cNvSpPr/>
            <p:nvPr/>
          </p:nvSpPr>
          <p:spPr>
            <a:xfrm>
              <a:off x="476637487" y="1352544587"/>
              <a:ext cx="385849199" cy="4953357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272" y="83272"/>
                  </a:moveTo>
                  <a:cubicBezTo>
                    <a:pt x="87272" y="95636"/>
                    <a:pt x="102272" y="108000"/>
                    <a:pt x="120000" y="120000"/>
                  </a:cubicBezTo>
                  <a:cubicBezTo>
                    <a:pt x="120000" y="117454"/>
                    <a:pt x="120000" y="114545"/>
                    <a:pt x="120000" y="112000"/>
                  </a:cubicBezTo>
                  <a:cubicBezTo>
                    <a:pt x="120000" y="111636"/>
                    <a:pt x="120000" y="110909"/>
                    <a:pt x="120000" y="110545"/>
                  </a:cubicBezTo>
                  <a:cubicBezTo>
                    <a:pt x="107727" y="101090"/>
                    <a:pt x="95454" y="91636"/>
                    <a:pt x="84545" y="82181"/>
                  </a:cubicBezTo>
                  <a:cubicBezTo>
                    <a:pt x="51818" y="55272"/>
                    <a:pt x="23181" y="27636"/>
                    <a:pt x="0" y="0"/>
                  </a:cubicBezTo>
                  <a:cubicBezTo>
                    <a:pt x="2727" y="7636"/>
                    <a:pt x="5454" y="15272"/>
                    <a:pt x="9545" y="22909"/>
                  </a:cubicBezTo>
                  <a:cubicBezTo>
                    <a:pt x="28636" y="43272"/>
                    <a:pt x="49090" y="63272"/>
                    <a:pt x="72272" y="832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Shape 462"/>
            <p:cNvSpPr/>
            <p:nvPr/>
          </p:nvSpPr>
          <p:spPr>
            <a:xfrm>
              <a:off x="892166525" y="1837073128"/>
              <a:ext cx="392832866" cy="3104104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" y="8695"/>
                  </a:moveTo>
                  <a:cubicBezTo>
                    <a:pt x="5333" y="5797"/>
                    <a:pt x="2666" y="2898"/>
                    <a:pt x="0" y="0"/>
                  </a:cubicBezTo>
                  <a:cubicBezTo>
                    <a:pt x="0" y="5217"/>
                    <a:pt x="0" y="11014"/>
                    <a:pt x="1333" y="16811"/>
                  </a:cubicBezTo>
                  <a:cubicBezTo>
                    <a:pt x="18666" y="35942"/>
                    <a:pt x="36000" y="55072"/>
                    <a:pt x="56000" y="73623"/>
                  </a:cubicBezTo>
                  <a:cubicBezTo>
                    <a:pt x="72000" y="89275"/>
                    <a:pt x="89333" y="104927"/>
                    <a:pt x="106666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1333" y="104347"/>
                    <a:pt x="84000" y="88115"/>
                    <a:pt x="66666" y="71304"/>
                  </a:cubicBezTo>
                  <a:cubicBezTo>
                    <a:pt x="45333" y="51014"/>
                    <a:pt x="26666" y="29565"/>
                    <a:pt x="8000" y="86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Shape 463"/>
            <p:cNvSpPr/>
            <p:nvPr/>
          </p:nvSpPr>
          <p:spPr>
            <a:xfrm>
              <a:off x="450448072" y="1367554970"/>
              <a:ext cx="502825373" cy="7006749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391" y="105096"/>
                  </a:moveTo>
                  <a:cubicBezTo>
                    <a:pt x="97043" y="99700"/>
                    <a:pt x="88695" y="94047"/>
                    <a:pt x="81391" y="88394"/>
                  </a:cubicBezTo>
                  <a:cubicBezTo>
                    <a:pt x="59478" y="72205"/>
                    <a:pt x="42782" y="55503"/>
                    <a:pt x="30260" y="38800"/>
                  </a:cubicBezTo>
                  <a:cubicBezTo>
                    <a:pt x="22956" y="30578"/>
                    <a:pt x="17739" y="22098"/>
                    <a:pt x="13565" y="13618"/>
                  </a:cubicBezTo>
                  <a:cubicBezTo>
                    <a:pt x="9391" y="8993"/>
                    <a:pt x="4173" y="4625"/>
                    <a:pt x="0" y="0"/>
                  </a:cubicBezTo>
                  <a:cubicBezTo>
                    <a:pt x="5217" y="13104"/>
                    <a:pt x="12521" y="26209"/>
                    <a:pt x="21913" y="39057"/>
                  </a:cubicBezTo>
                  <a:cubicBezTo>
                    <a:pt x="34434" y="56017"/>
                    <a:pt x="51130" y="72719"/>
                    <a:pt x="72000" y="89164"/>
                  </a:cubicBezTo>
                  <a:cubicBezTo>
                    <a:pt x="82434" y="97130"/>
                    <a:pt x="93913" y="105353"/>
                    <a:pt x="107478" y="113319"/>
                  </a:cubicBezTo>
                  <a:cubicBezTo>
                    <a:pt x="111652" y="115374"/>
                    <a:pt x="115826" y="117687"/>
                    <a:pt x="120000" y="119999"/>
                  </a:cubicBezTo>
                  <a:cubicBezTo>
                    <a:pt x="118956" y="119229"/>
                    <a:pt x="117913" y="118458"/>
                    <a:pt x="116869" y="117687"/>
                  </a:cubicBezTo>
                  <a:cubicBezTo>
                    <a:pt x="112695" y="113576"/>
                    <a:pt x="108521" y="109207"/>
                    <a:pt x="105391" y="1050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Shape 464"/>
            <p:cNvSpPr/>
            <p:nvPr/>
          </p:nvSpPr>
          <p:spPr>
            <a:xfrm>
              <a:off x="401561977" y="403901880"/>
              <a:ext cx="158879408" cy="94864276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6666" y="120000"/>
                  </a:moveTo>
                  <a:cubicBezTo>
                    <a:pt x="50000" y="117725"/>
                    <a:pt x="46666" y="115450"/>
                    <a:pt x="43333" y="113175"/>
                  </a:cubicBezTo>
                  <a:cubicBezTo>
                    <a:pt x="26666" y="100473"/>
                    <a:pt x="16666" y="87962"/>
                    <a:pt x="16666" y="75450"/>
                  </a:cubicBezTo>
                  <a:cubicBezTo>
                    <a:pt x="16666" y="62748"/>
                    <a:pt x="26666" y="50236"/>
                    <a:pt x="43333" y="37535"/>
                  </a:cubicBezTo>
                  <a:cubicBezTo>
                    <a:pt x="50000" y="31279"/>
                    <a:pt x="60000" y="25023"/>
                    <a:pt x="73333" y="18767"/>
                  </a:cubicBezTo>
                  <a:cubicBezTo>
                    <a:pt x="86666" y="12511"/>
                    <a:pt x="100000" y="6255"/>
                    <a:pt x="120000" y="0"/>
                  </a:cubicBezTo>
                  <a:cubicBezTo>
                    <a:pt x="116666" y="0"/>
                    <a:pt x="116666" y="0"/>
                    <a:pt x="116666" y="0"/>
                  </a:cubicBezTo>
                  <a:cubicBezTo>
                    <a:pt x="96666" y="6255"/>
                    <a:pt x="80000" y="12511"/>
                    <a:pt x="66666" y="18767"/>
                  </a:cubicBezTo>
                  <a:cubicBezTo>
                    <a:pt x="53333" y="25023"/>
                    <a:pt x="43333" y="31279"/>
                    <a:pt x="33333" y="37535"/>
                  </a:cubicBezTo>
                  <a:cubicBezTo>
                    <a:pt x="13333" y="50047"/>
                    <a:pt x="3333" y="62748"/>
                    <a:pt x="3333" y="75450"/>
                  </a:cubicBezTo>
                  <a:cubicBezTo>
                    <a:pt x="0" y="87393"/>
                    <a:pt x="6666" y="99526"/>
                    <a:pt x="23333" y="111658"/>
                  </a:cubicBezTo>
                  <a:cubicBezTo>
                    <a:pt x="33333" y="114312"/>
                    <a:pt x="43333" y="117156"/>
                    <a:pt x="53333" y="119810"/>
                  </a:cubicBezTo>
                  <a:cubicBezTo>
                    <a:pt x="53333" y="119810"/>
                    <a:pt x="56666" y="120000"/>
                    <a:pt x="56666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Shape 465"/>
            <p:cNvSpPr/>
            <p:nvPr/>
          </p:nvSpPr>
          <p:spPr>
            <a:xfrm>
              <a:off x="988191794" y="2059223589"/>
              <a:ext cx="122214502" cy="882599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285" y="120000"/>
                  </a:moveTo>
                  <a:cubicBezTo>
                    <a:pt x="119999" y="120000"/>
                    <a:pt x="119999" y="120000"/>
                    <a:pt x="119999" y="120000"/>
                  </a:cubicBezTo>
                  <a:cubicBezTo>
                    <a:pt x="77142" y="81355"/>
                    <a:pt x="38571" y="40677"/>
                    <a:pt x="0" y="0"/>
                  </a:cubicBezTo>
                  <a:cubicBezTo>
                    <a:pt x="25714" y="40677"/>
                    <a:pt x="55714" y="81355"/>
                    <a:pt x="94285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Shape 466"/>
            <p:cNvSpPr/>
            <p:nvPr/>
          </p:nvSpPr>
          <p:spPr>
            <a:xfrm>
              <a:off x="432988832" y="1287100493"/>
              <a:ext cx="75075174" cy="1603088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8235" y="60560"/>
                  </a:moveTo>
                  <a:cubicBezTo>
                    <a:pt x="56470" y="80747"/>
                    <a:pt x="91764" y="99813"/>
                    <a:pt x="120000" y="120000"/>
                  </a:cubicBezTo>
                  <a:cubicBezTo>
                    <a:pt x="98823" y="96448"/>
                    <a:pt x="84705" y="72897"/>
                    <a:pt x="70588" y="49345"/>
                  </a:cubicBezTo>
                  <a:cubicBezTo>
                    <a:pt x="70588" y="49345"/>
                    <a:pt x="63529" y="48224"/>
                    <a:pt x="63529" y="48224"/>
                  </a:cubicBezTo>
                  <a:cubicBezTo>
                    <a:pt x="42352" y="32523"/>
                    <a:pt x="21176" y="15700"/>
                    <a:pt x="0" y="0"/>
                  </a:cubicBezTo>
                  <a:cubicBezTo>
                    <a:pt x="0" y="2242"/>
                    <a:pt x="0" y="5607"/>
                    <a:pt x="0" y="8971"/>
                  </a:cubicBezTo>
                  <a:cubicBezTo>
                    <a:pt x="7058" y="25794"/>
                    <a:pt x="21176" y="43738"/>
                    <a:pt x="28235" y="605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Shape 467"/>
            <p:cNvSpPr/>
            <p:nvPr/>
          </p:nvSpPr>
          <p:spPr>
            <a:xfrm>
              <a:off x="862485484" y="985696199"/>
              <a:ext cx="1284998162" cy="85137681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65" y="116830"/>
                  </a:moveTo>
                  <a:cubicBezTo>
                    <a:pt x="3673" y="105845"/>
                    <a:pt x="7755" y="94647"/>
                    <a:pt x="14285" y="83873"/>
                  </a:cubicBezTo>
                  <a:cubicBezTo>
                    <a:pt x="20816" y="73309"/>
                    <a:pt x="29795" y="62957"/>
                    <a:pt x="40408" y="53239"/>
                  </a:cubicBezTo>
                  <a:cubicBezTo>
                    <a:pt x="50612" y="43309"/>
                    <a:pt x="62857" y="34014"/>
                    <a:pt x="76326" y="25140"/>
                  </a:cubicBezTo>
                  <a:cubicBezTo>
                    <a:pt x="82857" y="20704"/>
                    <a:pt x="89795" y="16267"/>
                    <a:pt x="97142" y="12253"/>
                  </a:cubicBezTo>
                  <a:cubicBezTo>
                    <a:pt x="100816" y="10140"/>
                    <a:pt x="104489" y="8028"/>
                    <a:pt x="108163" y="5915"/>
                  </a:cubicBezTo>
                  <a:cubicBezTo>
                    <a:pt x="111836" y="4014"/>
                    <a:pt x="115918" y="1901"/>
                    <a:pt x="120000" y="0"/>
                  </a:cubicBezTo>
                  <a:cubicBezTo>
                    <a:pt x="119591" y="0"/>
                    <a:pt x="119591" y="0"/>
                    <a:pt x="119591" y="0"/>
                  </a:cubicBezTo>
                  <a:cubicBezTo>
                    <a:pt x="115510" y="1901"/>
                    <a:pt x="111428" y="3802"/>
                    <a:pt x="107755" y="5704"/>
                  </a:cubicBezTo>
                  <a:cubicBezTo>
                    <a:pt x="104081" y="7816"/>
                    <a:pt x="100408" y="9929"/>
                    <a:pt x="96734" y="11830"/>
                  </a:cubicBezTo>
                  <a:cubicBezTo>
                    <a:pt x="88979" y="16056"/>
                    <a:pt x="82040" y="20281"/>
                    <a:pt x="75510" y="24718"/>
                  </a:cubicBezTo>
                  <a:cubicBezTo>
                    <a:pt x="61632" y="33591"/>
                    <a:pt x="49387" y="42887"/>
                    <a:pt x="38775" y="52605"/>
                  </a:cubicBezTo>
                  <a:cubicBezTo>
                    <a:pt x="27755" y="62535"/>
                    <a:pt x="18775" y="72887"/>
                    <a:pt x="12244" y="83661"/>
                  </a:cubicBezTo>
                  <a:cubicBezTo>
                    <a:pt x="5306" y="94014"/>
                    <a:pt x="1224" y="105000"/>
                    <a:pt x="0" y="115985"/>
                  </a:cubicBezTo>
                  <a:cubicBezTo>
                    <a:pt x="1224" y="117253"/>
                    <a:pt x="2040" y="118521"/>
                    <a:pt x="2857" y="120000"/>
                  </a:cubicBezTo>
                  <a:cubicBezTo>
                    <a:pt x="2857" y="118943"/>
                    <a:pt x="2857" y="117887"/>
                    <a:pt x="3265" y="11683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Shape 468"/>
            <p:cNvSpPr/>
            <p:nvPr/>
          </p:nvSpPr>
          <p:spPr>
            <a:xfrm>
              <a:off x="953273313" y="2068229513"/>
              <a:ext cx="109993601" cy="7925369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40754"/>
                    <a:pt x="57600" y="81509"/>
                    <a:pt x="91200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6800" y="81509"/>
                    <a:pt x="38400" y="40754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Shape 469"/>
            <p:cNvSpPr/>
            <p:nvPr/>
          </p:nvSpPr>
          <p:spPr>
            <a:xfrm>
              <a:off x="862485484" y="1847880352"/>
              <a:ext cx="125706343" cy="21134318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25531"/>
                    <a:pt x="8275" y="51063"/>
                    <a:pt x="28965" y="75744"/>
                  </a:cubicBezTo>
                  <a:cubicBezTo>
                    <a:pt x="45517" y="83404"/>
                    <a:pt x="57931" y="91914"/>
                    <a:pt x="74482" y="99574"/>
                  </a:cubicBezTo>
                  <a:cubicBezTo>
                    <a:pt x="91034" y="106382"/>
                    <a:pt x="103448" y="113191"/>
                    <a:pt x="120000" y="120000"/>
                  </a:cubicBezTo>
                  <a:cubicBezTo>
                    <a:pt x="115862" y="118297"/>
                    <a:pt x="115862" y="116595"/>
                    <a:pt x="111724" y="114893"/>
                  </a:cubicBezTo>
                  <a:cubicBezTo>
                    <a:pt x="66206" y="83404"/>
                    <a:pt x="41379" y="51063"/>
                    <a:pt x="33103" y="18723"/>
                  </a:cubicBezTo>
                  <a:cubicBezTo>
                    <a:pt x="28965" y="15319"/>
                    <a:pt x="20689" y="12765"/>
                    <a:pt x="16551" y="9361"/>
                  </a:cubicBezTo>
                  <a:cubicBezTo>
                    <a:pt x="8275" y="5957"/>
                    <a:pt x="4137" y="255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Shape 470"/>
            <p:cNvSpPr/>
            <p:nvPr/>
          </p:nvSpPr>
          <p:spPr>
            <a:xfrm>
              <a:off x="862485484" y="1808853662"/>
              <a:ext cx="34918430" cy="714485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5000"/>
                  </a:moveTo>
                  <a:cubicBezTo>
                    <a:pt x="15000" y="72500"/>
                    <a:pt x="30000" y="82500"/>
                    <a:pt x="60000" y="92500"/>
                  </a:cubicBezTo>
                  <a:cubicBezTo>
                    <a:pt x="75000" y="102500"/>
                    <a:pt x="105000" y="110000"/>
                    <a:pt x="120000" y="120000"/>
                  </a:cubicBezTo>
                  <a:cubicBezTo>
                    <a:pt x="105000" y="95000"/>
                    <a:pt x="105000" y="70000"/>
                    <a:pt x="105000" y="47500"/>
                  </a:cubicBezTo>
                  <a:cubicBezTo>
                    <a:pt x="75000" y="30000"/>
                    <a:pt x="45000" y="15000"/>
                    <a:pt x="0" y="0"/>
                  </a:cubicBezTo>
                  <a:cubicBezTo>
                    <a:pt x="0" y="2500"/>
                    <a:pt x="0" y="7500"/>
                    <a:pt x="0" y="10000"/>
                  </a:cubicBezTo>
                  <a:cubicBezTo>
                    <a:pt x="0" y="27500"/>
                    <a:pt x="0" y="47500"/>
                    <a:pt x="0" y="65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Shape 471"/>
            <p:cNvSpPr/>
            <p:nvPr/>
          </p:nvSpPr>
          <p:spPr>
            <a:xfrm>
              <a:off x="892166525" y="1981170781"/>
              <a:ext cx="192051363" cy="1663128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0000" y="30270"/>
                  </a:moveTo>
                  <a:cubicBezTo>
                    <a:pt x="19090" y="20540"/>
                    <a:pt x="10909" y="9729"/>
                    <a:pt x="0" y="0"/>
                  </a:cubicBezTo>
                  <a:cubicBezTo>
                    <a:pt x="8181" y="17297"/>
                    <a:pt x="19090" y="35675"/>
                    <a:pt x="30000" y="52972"/>
                  </a:cubicBezTo>
                  <a:cubicBezTo>
                    <a:pt x="32727" y="56216"/>
                    <a:pt x="35454" y="59459"/>
                    <a:pt x="38181" y="62702"/>
                  </a:cubicBezTo>
                  <a:cubicBezTo>
                    <a:pt x="60000" y="82162"/>
                    <a:pt x="81818" y="101621"/>
                    <a:pt x="106363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5454" y="99459"/>
                    <a:pt x="76363" y="77837"/>
                    <a:pt x="60000" y="56216"/>
                  </a:cubicBezTo>
                  <a:cubicBezTo>
                    <a:pt x="49090" y="47567"/>
                    <a:pt x="40909" y="38918"/>
                    <a:pt x="30000" y="3027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72" name="Shape 472"/>
          <p:cNvSpPr/>
          <p:nvPr/>
        </p:nvSpPr>
        <p:spPr>
          <a:xfrm>
            <a:off x="0" y="0"/>
            <a:ext cx="182561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Shape 473"/>
          <p:cNvSpPr/>
          <p:nvPr/>
        </p:nvSpPr>
        <p:spPr>
          <a:xfrm rot="10800000" flipH="1">
            <a:off x="0" y="3167062"/>
            <a:ext cx="1358899" cy="508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328"/>
                </a:moveTo>
                <a:lnTo>
                  <a:pt x="99772" y="2256"/>
                </a:lnTo>
                <a:cubicBezTo>
                  <a:pt x="99635" y="1884"/>
                  <a:pt x="99468" y="1500"/>
                  <a:pt x="99332" y="1128"/>
                </a:cubicBezTo>
                <a:cubicBezTo>
                  <a:pt x="98922" y="0"/>
                  <a:pt x="98497" y="0"/>
                  <a:pt x="98072" y="0"/>
                </a:cubicBezTo>
                <a:lnTo>
                  <a:pt x="90060" y="0"/>
                </a:lnTo>
                <a:lnTo>
                  <a:pt x="0" y="744"/>
                </a:lnTo>
                <a:lnTo>
                  <a:pt x="0" y="120000"/>
                </a:lnTo>
                <a:lnTo>
                  <a:pt x="90060" y="119424"/>
                </a:lnTo>
                <a:lnTo>
                  <a:pt x="98072" y="119424"/>
                </a:lnTo>
                <a:cubicBezTo>
                  <a:pt x="98497" y="119424"/>
                  <a:pt x="98922" y="118308"/>
                  <a:pt x="99332" y="118308"/>
                </a:cubicBezTo>
                <a:cubicBezTo>
                  <a:pt x="99332" y="117168"/>
                  <a:pt x="99772" y="117168"/>
                  <a:pt x="99772" y="117168"/>
                </a:cubicBezTo>
                <a:lnTo>
                  <a:pt x="120000" y="63096"/>
                </a:lnTo>
                <a:cubicBezTo>
                  <a:pt x="120834" y="60840"/>
                  <a:pt x="120834" y="58596"/>
                  <a:pt x="120000" y="563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Shape 474"/>
          <p:cNvSpPr txBox="1"/>
          <p:nvPr/>
        </p:nvSpPr>
        <p:spPr>
          <a:xfrm>
            <a:off x="1808161" y="647700"/>
            <a:ext cx="457200" cy="585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8000" b="0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</a:p>
        </p:txBody>
      </p:sp>
      <p:sp>
        <p:nvSpPr>
          <p:cNvPr id="475" name="Shape 475"/>
          <p:cNvSpPr txBox="1"/>
          <p:nvPr/>
        </p:nvSpPr>
        <p:spPr>
          <a:xfrm>
            <a:off x="8169275" y="2905125"/>
            <a:ext cx="457200" cy="584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8000" b="0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</p:txBody>
      </p:sp>
      <p:sp>
        <p:nvSpPr>
          <p:cNvPr id="476" name="Shape 476"/>
          <p:cNvSpPr txBox="1">
            <a:spLocks noGrp="1"/>
          </p:cNvSpPr>
          <p:nvPr>
            <p:ph type="title"/>
          </p:nvPr>
        </p:nvSpPr>
        <p:spPr>
          <a:xfrm>
            <a:off x="1944686" y="623887"/>
            <a:ext cx="6589711" cy="1281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77" name="Shape 477"/>
          <p:cNvSpPr txBox="1">
            <a:spLocks noGrp="1"/>
          </p:cNvSpPr>
          <p:nvPr>
            <p:ph type="body" idx="1"/>
          </p:nvPr>
        </p:nvSpPr>
        <p:spPr>
          <a:xfrm>
            <a:off x="1943100" y="2133600"/>
            <a:ext cx="6591299" cy="38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6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4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478" name="Shape 478"/>
          <p:cNvSpPr txBox="1">
            <a:spLocks noGrp="1"/>
          </p:cNvSpPr>
          <p:nvPr>
            <p:ph type="dt" idx="10"/>
          </p:nvPr>
        </p:nvSpPr>
        <p:spPr>
          <a:xfrm>
            <a:off x="7772400" y="6135687"/>
            <a:ext cx="766762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9" name="Shape 479"/>
          <p:cNvSpPr txBox="1">
            <a:spLocks noGrp="1"/>
          </p:cNvSpPr>
          <p:nvPr>
            <p:ph type="ftr" idx="11"/>
          </p:nvPr>
        </p:nvSpPr>
        <p:spPr>
          <a:xfrm>
            <a:off x="1943100" y="6135687"/>
            <a:ext cx="571658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0" name="Shape 480"/>
          <p:cNvSpPr txBox="1">
            <a:spLocks noGrp="1"/>
          </p:cNvSpPr>
          <p:nvPr>
            <p:ph type="sldNum" idx="12"/>
          </p:nvPr>
        </p:nvSpPr>
        <p:spPr>
          <a:xfrm>
            <a:off x="511175" y="3244850"/>
            <a:ext cx="58578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2000" b="0" i="0" u="non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EFFFF"/>
                </a:buClr>
                <a:buSzPct val="25000"/>
                <a:buFont typeface="Arial"/>
                <a:buNone/>
              </a:pPr>
              <a:t>‹#›</a:t>
            </a:fld>
            <a:endParaRPr lang="en-US" sz="2000" b="0" i="0" u="none">
              <a:solidFill>
                <a:srgbClr val="FE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9" name="Shape 489"/>
          <p:cNvGrpSpPr/>
          <p:nvPr/>
        </p:nvGrpSpPr>
        <p:grpSpPr>
          <a:xfrm>
            <a:off x="0" y="228599"/>
            <a:ext cx="1981200" cy="6638925"/>
            <a:chOff x="0" y="0"/>
            <a:chExt cx="2147483647" cy="2147483647"/>
          </a:xfrm>
        </p:grpSpPr>
        <p:sp>
          <p:nvSpPr>
            <p:cNvPr id="490" name="Shape 490"/>
            <p:cNvSpPr/>
            <p:nvPr/>
          </p:nvSpPr>
          <p:spPr>
            <a:xfrm>
              <a:off x="0" y="759034820"/>
              <a:ext cx="75793537" cy="2025700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cubicBezTo>
                    <a:pt x="109090" y="103235"/>
                    <a:pt x="103636" y="87352"/>
                    <a:pt x="92727" y="70588"/>
                  </a:cubicBezTo>
                  <a:cubicBezTo>
                    <a:pt x="60000" y="47647"/>
                    <a:pt x="32727" y="23823"/>
                    <a:pt x="0" y="0"/>
                  </a:cubicBezTo>
                  <a:cubicBezTo>
                    <a:pt x="0" y="30882"/>
                    <a:pt x="0" y="30882"/>
                    <a:pt x="0" y="30882"/>
                  </a:cubicBezTo>
                  <a:cubicBezTo>
                    <a:pt x="32727" y="56470"/>
                    <a:pt x="70909" y="82941"/>
                    <a:pt x="109090" y="109411"/>
                  </a:cubicBezTo>
                  <a:cubicBezTo>
                    <a:pt x="109090" y="112941"/>
                    <a:pt x="114545" y="116470"/>
                    <a:pt x="12000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Shape 491"/>
            <p:cNvSpPr/>
            <p:nvPr/>
          </p:nvSpPr>
          <p:spPr>
            <a:xfrm>
              <a:off x="96847754" y="947135552"/>
              <a:ext cx="487044128" cy="7511971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714" y="83333"/>
                  </a:moveTo>
                  <a:cubicBezTo>
                    <a:pt x="88285" y="95714"/>
                    <a:pt x="102857" y="107857"/>
                    <a:pt x="119142" y="120000"/>
                  </a:cubicBezTo>
                  <a:cubicBezTo>
                    <a:pt x="119142" y="117857"/>
                    <a:pt x="119142" y="115952"/>
                    <a:pt x="120000" y="113809"/>
                  </a:cubicBezTo>
                  <a:cubicBezTo>
                    <a:pt x="106285" y="103571"/>
                    <a:pt x="93428" y="93095"/>
                    <a:pt x="81428" y="82619"/>
                  </a:cubicBezTo>
                  <a:cubicBezTo>
                    <a:pt x="49714" y="55476"/>
                    <a:pt x="23142" y="27857"/>
                    <a:pt x="0" y="0"/>
                  </a:cubicBezTo>
                  <a:cubicBezTo>
                    <a:pt x="1714" y="4761"/>
                    <a:pt x="3428" y="9761"/>
                    <a:pt x="5142" y="14523"/>
                  </a:cubicBezTo>
                  <a:cubicBezTo>
                    <a:pt x="25714" y="37619"/>
                    <a:pt x="48000" y="60714"/>
                    <a:pt x="73714" y="83333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Shape 492"/>
            <p:cNvSpPr/>
            <p:nvPr/>
          </p:nvSpPr>
          <p:spPr>
            <a:xfrm>
              <a:off x="607752303" y="1688083379"/>
              <a:ext cx="458972423" cy="45939983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72" y="8571"/>
                  </a:moveTo>
                  <a:cubicBezTo>
                    <a:pt x="4545" y="5844"/>
                    <a:pt x="1818" y="3116"/>
                    <a:pt x="0" y="0"/>
                  </a:cubicBezTo>
                  <a:cubicBezTo>
                    <a:pt x="0" y="3896"/>
                    <a:pt x="0" y="7402"/>
                    <a:pt x="0" y="11298"/>
                  </a:cubicBezTo>
                  <a:cubicBezTo>
                    <a:pt x="19090" y="33116"/>
                    <a:pt x="40000" y="54545"/>
                    <a:pt x="61818" y="75584"/>
                  </a:cubicBezTo>
                  <a:cubicBezTo>
                    <a:pt x="77272" y="90389"/>
                    <a:pt x="94545" y="105194"/>
                    <a:pt x="111818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2727" y="104805"/>
                    <a:pt x="85454" y="89610"/>
                    <a:pt x="70000" y="74025"/>
                  </a:cubicBezTo>
                  <a:cubicBezTo>
                    <a:pt x="47272" y="52597"/>
                    <a:pt x="26363" y="30779"/>
                    <a:pt x="7272" y="8571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Shape 493"/>
            <p:cNvSpPr/>
            <p:nvPr/>
          </p:nvSpPr>
          <p:spPr>
            <a:xfrm>
              <a:off x="722846188" y="2029920504"/>
              <a:ext cx="129129728" cy="11756314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810" y="120000"/>
                  </a:move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7837" y="80506"/>
                    <a:pt x="38918" y="41012"/>
                    <a:pt x="0" y="0"/>
                  </a:cubicBezTo>
                  <a:cubicBezTo>
                    <a:pt x="25945" y="41012"/>
                    <a:pt x="55135" y="80506"/>
                    <a:pt x="9081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Shape 494"/>
            <p:cNvSpPr/>
            <p:nvPr/>
          </p:nvSpPr>
          <p:spPr>
            <a:xfrm>
              <a:off x="75793517" y="961604802"/>
              <a:ext cx="618980991" cy="107675603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9213" y="109695"/>
                  </a:moveTo>
                  <a:cubicBezTo>
                    <a:pt x="97752" y="102714"/>
                    <a:pt x="87640" y="95734"/>
                    <a:pt x="78202" y="88753"/>
                  </a:cubicBezTo>
                  <a:cubicBezTo>
                    <a:pt x="56629" y="72631"/>
                    <a:pt x="39775" y="56011"/>
                    <a:pt x="26966" y="39224"/>
                  </a:cubicBezTo>
                  <a:cubicBezTo>
                    <a:pt x="19550" y="29085"/>
                    <a:pt x="13483" y="18781"/>
                    <a:pt x="8089" y="8476"/>
                  </a:cubicBezTo>
                  <a:cubicBezTo>
                    <a:pt x="5393" y="5650"/>
                    <a:pt x="2696" y="2825"/>
                    <a:pt x="0" y="0"/>
                  </a:cubicBezTo>
                  <a:cubicBezTo>
                    <a:pt x="5393" y="13130"/>
                    <a:pt x="12808" y="26426"/>
                    <a:pt x="22247" y="39390"/>
                  </a:cubicBezTo>
                  <a:cubicBezTo>
                    <a:pt x="34382" y="56343"/>
                    <a:pt x="51235" y="72963"/>
                    <a:pt x="72134" y="89252"/>
                  </a:cubicBezTo>
                  <a:cubicBezTo>
                    <a:pt x="82921" y="97396"/>
                    <a:pt x="95056" y="105373"/>
                    <a:pt x="107865" y="113185"/>
                  </a:cubicBezTo>
                  <a:cubicBezTo>
                    <a:pt x="111910" y="115512"/>
                    <a:pt x="115955" y="117673"/>
                    <a:pt x="120000" y="120000"/>
                  </a:cubicBezTo>
                  <a:cubicBezTo>
                    <a:pt x="118651" y="119168"/>
                    <a:pt x="117977" y="118504"/>
                    <a:pt x="117303" y="117673"/>
                  </a:cubicBezTo>
                  <a:cubicBezTo>
                    <a:pt x="113932" y="115013"/>
                    <a:pt x="111235" y="112354"/>
                    <a:pt x="109213" y="109695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Shape 495"/>
            <p:cNvSpPr/>
            <p:nvPr/>
          </p:nvSpPr>
          <p:spPr>
            <a:xfrm>
              <a:off x="16843078" y="0"/>
              <a:ext cx="80004730" cy="9471355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391" y="109039"/>
                  </a:moveTo>
                  <a:cubicBezTo>
                    <a:pt x="62608" y="109795"/>
                    <a:pt x="62608" y="110551"/>
                    <a:pt x="62608" y="111307"/>
                  </a:cubicBezTo>
                  <a:cubicBezTo>
                    <a:pt x="78260" y="113952"/>
                    <a:pt x="99130" y="116598"/>
                    <a:pt x="114782" y="119433"/>
                  </a:cubicBezTo>
                  <a:cubicBezTo>
                    <a:pt x="114782" y="119622"/>
                    <a:pt x="114782" y="119811"/>
                    <a:pt x="120000" y="120000"/>
                  </a:cubicBezTo>
                  <a:cubicBezTo>
                    <a:pt x="109565" y="116220"/>
                    <a:pt x="99130" y="112629"/>
                    <a:pt x="88695" y="108850"/>
                  </a:cubicBezTo>
                  <a:cubicBezTo>
                    <a:pt x="46956" y="89574"/>
                    <a:pt x="26086" y="70299"/>
                    <a:pt x="26086" y="50834"/>
                  </a:cubicBezTo>
                  <a:cubicBezTo>
                    <a:pt x="31304" y="33826"/>
                    <a:pt x="46956" y="17007"/>
                    <a:pt x="78260" y="0"/>
                  </a:cubicBezTo>
                  <a:cubicBezTo>
                    <a:pt x="62608" y="0"/>
                    <a:pt x="62608" y="0"/>
                    <a:pt x="62608" y="0"/>
                  </a:cubicBezTo>
                  <a:cubicBezTo>
                    <a:pt x="26086" y="16818"/>
                    <a:pt x="10434" y="33826"/>
                    <a:pt x="5217" y="50834"/>
                  </a:cubicBezTo>
                  <a:cubicBezTo>
                    <a:pt x="0" y="70299"/>
                    <a:pt x="15652" y="89574"/>
                    <a:pt x="57391" y="10903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Shape 496"/>
            <p:cNvSpPr/>
            <p:nvPr/>
          </p:nvSpPr>
          <p:spPr>
            <a:xfrm>
              <a:off x="58950439" y="878406398"/>
              <a:ext cx="58950531" cy="1597652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14117" y="21308"/>
                    <a:pt x="21176" y="41495"/>
                    <a:pt x="35294" y="62803"/>
                  </a:cubicBezTo>
                  <a:cubicBezTo>
                    <a:pt x="63529" y="81869"/>
                    <a:pt x="91764" y="100934"/>
                    <a:pt x="120000" y="120000"/>
                  </a:cubicBezTo>
                  <a:cubicBezTo>
                    <a:pt x="105882" y="97570"/>
                    <a:pt x="91764" y="74018"/>
                    <a:pt x="77647" y="51588"/>
                  </a:cubicBezTo>
                  <a:cubicBezTo>
                    <a:pt x="70588" y="50467"/>
                    <a:pt x="70588" y="49345"/>
                    <a:pt x="70588" y="48224"/>
                  </a:cubicBezTo>
                  <a:cubicBezTo>
                    <a:pt x="49411" y="31401"/>
                    <a:pt x="21176" y="15700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Shape 497"/>
            <p:cNvSpPr/>
            <p:nvPr/>
          </p:nvSpPr>
          <p:spPr>
            <a:xfrm>
              <a:off x="579680581" y="1698332587"/>
              <a:ext cx="143165568" cy="3315878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16756"/>
                    <a:pt x="5853" y="33513"/>
                    <a:pt x="14634" y="50270"/>
                  </a:cubicBezTo>
                  <a:cubicBezTo>
                    <a:pt x="23414" y="63243"/>
                    <a:pt x="35121" y="76756"/>
                    <a:pt x="49756" y="89729"/>
                  </a:cubicBezTo>
                  <a:cubicBezTo>
                    <a:pt x="55609" y="92972"/>
                    <a:pt x="64390" y="96216"/>
                    <a:pt x="70243" y="99459"/>
                  </a:cubicBezTo>
                  <a:cubicBezTo>
                    <a:pt x="87804" y="106486"/>
                    <a:pt x="102439" y="112972"/>
                    <a:pt x="120000" y="120000"/>
                  </a:cubicBezTo>
                  <a:cubicBezTo>
                    <a:pt x="117073" y="118378"/>
                    <a:pt x="114146" y="116216"/>
                    <a:pt x="111219" y="114594"/>
                  </a:cubicBezTo>
                  <a:cubicBezTo>
                    <a:pt x="76097" y="92972"/>
                    <a:pt x="52682" y="71351"/>
                    <a:pt x="38048" y="49729"/>
                  </a:cubicBezTo>
                  <a:cubicBezTo>
                    <a:pt x="32195" y="36756"/>
                    <a:pt x="26341" y="24324"/>
                    <a:pt x="23414" y="11891"/>
                  </a:cubicBezTo>
                  <a:cubicBezTo>
                    <a:pt x="23414" y="11351"/>
                    <a:pt x="20487" y="10810"/>
                    <a:pt x="20487" y="9729"/>
                  </a:cubicBezTo>
                  <a:cubicBezTo>
                    <a:pt x="14634" y="6486"/>
                    <a:pt x="5853" y="3243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Shape 498"/>
            <p:cNvSpPr/>
            <p:nvPr/>
          </p:nvSpPr>
          <p:spPr>
            <a:xfrm>
              <a:off x="583891072" y="378612980"/>
              <a:ext cx="1563592574" cy="13094704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866" y="116719"/>
                  </a:moveTo>
                  <a:cubicBezTo>
                    <a:pt x="2666" y="105512"/>
                    <a:pt x="6933" y="94441"/>
                    <a:pt x="13333" y="83781"/>
                  </a:cubicBezTo>
                  <a:cubicBezTo>
                    <a:pt x="20000" y="73120"/>
                    <a:pt x="29066" y="62870"/>
                    <a:pt x="39733" y="53029"/>
                  </a:cubicBezTo>
                  <a:cubicBezTo>
                    <a:pt x="50400" y="43189"/>
                    <a:pt x="62666" y="33895"/>
                    <a:pt x="76000" y="25011"/>
                  </a:cubicBezTo>
                  <a:cubicBezTo>
                    <a:pt x="82666" y="20637"/>
                    <a:pt x="89866" y="16264"/>
                    <a:pt x="97066" y="12164"/>
                  </a:cubicBezTo>
                  <a:cubicBezTo>
                    <a:pt x="100800" y="10113"/>
                    <a:pt x="104533" y="7927"/>
                    <a:pt x="108266" y="6013"/>
                  </a:cubicBezTo>
                  <a:cubicBezTo>
                    <a:pt x="112266" y="3963"/>
                    <a:pt x="116000" y="2050"/>
                    <a:pt x="120000" y="136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115733" y="1913"/>
                    <a:pt x="112000" y="3826"/>
                    <a:pt x="108000" y="5876"/>
                  </a:cubicBezTo>
                  <a:cubicBezTo>
                    <a:pt x="104266" y="7790"/>
                    <a:pt x="100533" y="9840"/>
                    <a:pt x="96800" y="12027"/>
                  </a:cubicBezTo>
                  <a:cubicBezTo>
                    <a:pt x="89333" y="16127"/>
                    <a:pt x="82133" y="20364"/>
                    <a:pt x="75466" y="24738"/>
                  </a:cubicBezTo>
                  <a:cubicBezTo>
                    <a:pt x="61866" y="33621"/>
                    <a:pt x="49333" y="42915"/>
                    <a:pt x="38666" y="52756"/>
                  </a:cubicBezTo>
                  <a:cubicBezTo>
                    <a:pt x="27733" y="62460"/>
                    <a:pt x="18666" y="72847"/>
                    <a:pt x="12000" y="83507"/>
                  </a:cubicBezTo>
                  <a:cubicBezTo>
                    <a:pt x="5066" y="94305"/>
                    <a:pt x="800" y="105375"/>
                    <a:pt x="0" y="116719"/>
                  </a:cubicBezTo>
                  <a:cubicBezTo>
                    <a:pt x="0" y="116993"/>
                    <a:pt x="0" y="117129"/>
                    <a:pt x="0" y="117403"/>
                  </a:cubicBezTo>
                  <a:cubicBezTo>
                    <a:pt x="533" y="118223"/>
                    <a:pt x="1066" y="119179"/>
                    <a:pt x="1866" y="120000"/>
                  </a:cubicBezTo>
                  <a:cubicBezTo>
                    <a:pt x="1866" y="118906"/>
                    <a:pt x="1866" y="117813"/>
                    <a:pt x="1866" y="11671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Shape 499"/>
            <p:cNvSpPr/>
            <p:nvPr/>
          </p:nvSpPr>
          <p:spPr>
            <a:xfrm>
              <a:off x="694774465" y="2038360781"/>
              <a:ext cx="122112248" cy="1091227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39452"/>
                    <a:pt x="54857" y="80547"/>
                    <a:pt x="89142" y="119999"/>
                  </a:cubicBezTo>
                  <a:cubicBezTo>
                    <a:pt x="120000" y="119999"/>
                    <a:pt x="120000" y="119999"/>
                    <a:pt x="120000" y="119999"/>
                  </a:cubicBezTo>
                  <a:cubicBezTo>
                    <a:pt x="78857" y="80547"/>
                    <a:pt x="37714" y="39452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Shape 500"/>
            <p:cNvSpPr/>
            <p:nvPr/>
          </p:nvSpPr>
          <p:spPr>
            <a:xfrm>
              <a:off x="579680581" y="1659747920"/>
              <a:ext cx="28071681" cy="717437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000" y="110000"/>
                  </a:moveTo>
                  <a:cubicBezTo>
                    <a:pt x="105000" y="115000"/>
                    <a:pt x="120000" y="117500"/>
                    <a:pt x="120000" y="120000"/>
                  </a:cubicBezTo>
                  <a:cubicBezTo>
                    <a:pt x="120000" y="95000"/>
                    <a:pt x="120000" y="72500"/>
                    <a:pt x="120000" y="47500"/>
                  </a:cubicBezTo>
                  <a:cubicBezTo>
                    <a:pt x="75000" y="32500"/>
                    <a:pt x="45000" y="15000"/>
                    <a:pt x="15000" y="0"/>
                  </a:cubicBezTo>
                  <a:cubicBezTo>
                    <a:pt x="0" y="22500"/>
                    <a:pt x="0" y="42500"/>
                    <a:pt x="0" y="65000"/>
                  </a:cubicBezTo>
                  <a:cubicBezTo>
                    <a:pt x="30000" y="80000"/>
                    <a:pt x="75000" y="95000"/>
                    <a:pt x="105000" y="11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Shape 501"/>
            <p:cNvSpPr/>
            <p:nvPr/>
          </p:nvSpPr>
          <p:spPr>
            <a:xfrm>
              <a:off x="640034294" y="1946119059"/>
              <a:ext cx="179658753" cy="2013642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6153" y="16000"/>
                  </a:moveTo>
                  <a:cubicBezTo>
                    <a:pt x="11538" y="10666"/>
                    <a:pt x="4615" y="5333"/>
                    <a:pt x="0" y="0"/>
                  </a:cubicBezTo>
                  <a:cubicBezTo>
                    <a:pt x="6923" y="14222"/>
                    <a:pt x="16153" y="28444"/>
                    <a:pt x="27692" y="42666"/>
                  </a:cubicBezTo>
                  <a:cubicBezTo>
                    <a:pt x="30000" y="47111"/>
                    <a:pt x="32307" y="50666"/>
                    <a:pt x="36923" y="55111"/>
                  </a:cubicBezTo>
                  <a:cubicBezTo>
                    <a:pt x="62307" y="76444"/>
                    <a:pt x="90000" y="98666"/>
                    <a:pt x="117692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4615" y="96888"/>
                    <a:pt x="73846" y="73777"/>
                    <a:pt x="55384" y="49777"/>
                  </a:cubicBezTo>
                  <a:cubicBezTo>
                    <a:pt x="41538" y="38222"/>
                    <a:pt x="30000" y="27555"/>
                    <a:pt x="16153" y="16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2" name="Shape 502"/>
          <p:cNvGrpSpPr/>
          <p:nvPr/>
        </p:nvGrpSpPr>
        <p:grpSpPr>
          <a:xfrm>
            <a:off x="20637" y="0"/>
            <a:ext cx="1952625" cy="6853237"/>
            <a:chOff x="0" y="0"/>
            <a:chExt cx="2147483647" cy="2147483647"/>
          </a:xfrm>
        </p:grpSpPr>
        <p:sp>
          <p:nvSpPr>
            <p:cNvPr id="503" name="Shape 503"/>
            <p:cNvSpPr/>
            <p:nvPr/>
          </p:nvSpPr>
          <p:spPr>
            <a:xfrm>
              <a:off x="0" y="0"/>
              <a:ext cx="450447748" cy="137913454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155" y="27391"/>
                  </a:moveTo>
                  <a:cubicBezTo>
                    <a:pt x="12815" y="37565"/>
                    <a:pt x="19805" y="47869"/>
                    <a:pt x="30291" y="58043"/>
                  </a:cubicBezTo>
                  <a:cubicBezTo>
                    <a:pt x="39611" y="68217"/>
                    <a:pt x="51262" y="78391"/>
                    <a:pt x="66407" y="88565"/>
                  </a:cubicBezTo>
                  <a:cubicBezTo>
                    <a:pt x="80388" y="98739"/>
                    <a:pt x="97864" y="108782"/>
                    <a:pt x="117669" y="118826"/>
                  </a:cubicBezTo>
                  <a:cubicBezTo>
                    <a:pt x="118834" y="119217"/>
                    <a:pt x="120000" y="119608"/>
                    <a:pt x="120000" y="120000"/>
                  </a:cubicBezTo>
                  <a:cubicBezTo>
                    <a:pt x="118834" y="118043"/>
                    <a:pt x="116504" y="115956"/>
                    <a:pt x="115339" y="114000"/>
                  </a:cubicBezTo>
                  <a:cubicBezTo>
                    <a:pt x="115339" y="113608"/>
                    <a:pt x="115339" y="113217"/>
                    <a:pt x="115339" y="112956"/>
                  </a:cubicBezTo>
                  <a:cubicBezTo>
                    <a:pt x="99029" y="104739"/>
                    <a:pt x="85048" y="96652"/>
                    <a:pt x="73398" y="88434"/>
                  </a:cubicBezTo>
                  <a:cubicBezTo>
                    <a:pt x="58252" y="78260"/>
                    <a:pt x="45436" y="68217"/>
                    <a:pt x="34951" y="57913"/>
                  </a:cubicBezTo>
                  <a:cubicBezTo>
                    <a:pt x="24466" y="47739"/>
                    <a:pt x="16310" y="37565"/>
                    <a:pt x="10485" y="27260"/>
                  </a:cubicBezTo>
                  <a:cubicBezTo>
                    <a:pt x="8155" y="22173"/>
                    <a:pt x="5825" y="17086"/>
                    <a:pt x="3495" y="12000"/>
                  </a:cubicBezTo>
                  <a:cubicBezTo>
                    <a:pt x="2330" y="7956"/>
                    <a:pt x="1165" y="4043"/>
                    <a:pt x="11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43"/>
                    <a:pt x="1165" y="7956"/>
                    <a:pt x="1165" y="12000"/>
                  </a:cubicBezTo>
                  <a:cubicBezTo>
                    <a:pt x="3495" y="17086"/>
                    <a:pt x="4660" y="22173"/>
                    <a:pt x="8155" y="2739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Shape 504"/>
            <p:cNvSpPr/>
            <p:nvPr/>
          </p:nvSpPr>
          <p:spPr>
            <a:xfrm>
              <a:off x="476637487" y="1352544587"/>
              <a:ext cx="385849199" cy="4953357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272" y="83272"/>
                  </a:moveTo>
                  <a:cubicBezTo>
                    <a:pt x="87272" y="95636"/>
                    <a:pt x="102272" y="108000"/>
                    <a:pt x="120000" y="120000"/>
                  </a:cubicBezTo>
                  <a:cubicBezTo>
                    <a:pt x="120000" y="117454"/>
                    <a:pt x="120000" y="114545"/>
                    <a:pt x="120000" y="112000"/>
                  </a:cubicBezTo>
                  <a:cubicBezTo>
                    <a:pt x="120000" y="111636"/>
                    <a:pt x="120000" y="110909"/>
                    <a:pt x="120000" y="110545"/>
                  </a:cubicBezTo>
                  <a:cubicBezTo>
                    <a:pt x="107727" y="101090"/>
                    <a:pt x="95454" y="91636"/>
                    <a:pt x="84545" y="82181"/>
                  </a:cubicBezTo>
                  <a:cubicBezTo>
                    <a:pt x="51818" y="55272"/>
                    <a:pt x="23181" y="27636"/>
                    <a:pt x="0" y="0"/>
                  </a:cubicBezTo>
                  <a:cubicBezTo>
                    <a:pt x="2727" y="7636"/>
                    <a:pt x="5454" y="15272"/>
                    <a:pt x="9545" y="22909"/>
                  </a:cubicBezTo>
                  <a:cubicBezTo>
                    <a:pt x="28636" y="43272"/>
                    <a:pt x="49090" y="63272"/>
                    <a:pt x="72272" y="832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Shape 505"/>
            <p:cNvSpPr/>
            <p:nvPr/>
          </p:nvSpPr>
          <p:spPr>
            <a:xfrm>
              <a:off x="892166525" y="1837073128"/>
              <a:ext cx="392832866" cy="3104104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" y="8695"/>
                  </a:moveTo>
                  <a:cubicBezTo>
                    <a:pt x="5333" y="5797"/>
                    <a:pt x="2666" y="2898"/>
                    <a:pt x="0" y="0"/>
                  </a:cubicBezTo>
                  <a:cubicBezTo>
                    <a:pt x="0" y="5217"/>
                    <a:pt x="0" y="11014"/>
                    <a:pt x="1333" y="16811"/>
                  </a:cubicBezTo>
                  <a:cubicBezTo>
                    <a:pt x="18666" y="35942"/>
                    <a:pt x="36000" y="55072"/>
                    <a:pt x="56000" y="73623"/>
                  </a:cubicBezTo>
                  <a:cubicBezTo>
                    <a:pt x="72000" y="89275"/>
                    <a:pt x="89333" y="104927"/>
                    <a:pt x="106666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1333" y="104347"/>
                    <a:pt x="84000" y="88115"/>
                    <a:pt x="66666" y="71304"/>
                  </a:cubicBezTo>
                  <a:cubicBezTo>
                    <a:pt x="45333" y="51014"/>
                    <a:pt x="26666" y="29565"/>
                    <a:pt x="8000" y="86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Shape 506"/>
            <p:cNvSpPr/>
            <p:nvPr/>
          </p:nvSpPr>
          <p:spPr>
            <a:xfrm>
              <a:off x="450448072" y="1367554970"/>
              <a:ext cx="502825373" cy="7006749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391" y="105096"/>
                  </a:moveTo>
                  <a:cubicBezTo>
                    <a:pt x="97043" y="99700"/>
                    <a:pt x="88695" y="94047"/>
                    <a:pt x="81391" y="88394"/>
                  </a:cubicBezTo>
                  <a:cubicBezTo>
                    <a:pt x="59478" y="72205"/>
                    <a:pt x="42782" y="55503"/>
                    <a:pt x="30260" y="38800"/>
                  </a:cubicBezTo>
                  <a:cubicBezTo>
                    <a:pt x="22956" y="30578"/>
                    <a:pt x="17739" y="22098"/>
                    <a:pt x="13565" y="13618"/>
                  </a:cubicBezTo>
                  <a:cubicBezTo>
                    <a:pt x="9391" y="8993"/>
                    <a:pt x="4173" y="4625"/>
                    <a:pt x="0" y="0"/>
                  </a:cubicBezTo>
                  <a:cubicBezTo>
                    <a:pt x="5217" y="13104"/>
                    <a:pt x="12521" y="26209"/>
                    <a:pt x="21913" y="39057"/>
                  </a:cubicBezTo>
                  <a:cubicBezTo>
                    <a:pt x="34434" y="56017"/>
                    <a:pt x="51130" y="72719"/>
                    <a:pt x="72000" y="89164"/>
                  </a:cubicBezTo>
                  <a:cubicBezTo>
                    <a:pt x="82434" y="97130"/>
                    <a:pt x="93913" y="105353"/>
                    <a:pt x="107478" y="113319"/>
                  </a:cubicBezTo>
                  <a:cubicBezTo>
                    <a:pt x="111652" y="115374"/>
                    <a:pt x="115826" y="117687"/>
                    <a:pt x="120000" y="119999"/>
                  </a:cubicBezTo>
                  <a:cubicBezTo>
                    <a:pt x="118956" y="119229"/>
                    <a:pt x="117913" y="118458"/>
                    <a:pt x="116869" y="117687"/>
                  </a:cubicBezTo>
                  <a:cubicBezTo>
                    <a:pt x="112695" y="113576"/>
                    <a:pt x="108521" y="109207"/>
                    <a:pt x="105391" y="1050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Shape 507"/>
            <p:cNvSpPr/>
            <p:nvPr/>
          </p:nvSpPr>
          <p:spPr>
            <a:xfrm>
              <a:off x="401561977" y="403901880"/>
              <a:ext cx="158879408" cy="94864276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6666" y="120000"/>
                  </a:moveTo>
                  <a:cubicBezTo>
                    <a:pt x="50000" y="117725"/>
                    <a:pt x="46666" y="115450"/>
                    <a:pt x="43333" y="113175"/>
                  </a:cubicBezTo>
                  <a:cubicBezTo>
                    <a:pt x="26666" y="100473"/>
                    <a:pt x="16666" y="87962"/>
                    <a:pt x="16666" y="75450"/>
                  </a:cubicBezTo>
                  <a:cubicBezTo>
                    <a:pt x="16666" y="62748"/>
                    <a:pt x="26666" y="50236"/>
                    <a:pt x="43333" y="37535"/>
                  </a:cubicBezTo>
                  <a:cubicBezTo>
                    <a:pt x="50000" y="31279"/>
                    <a:pt x="60000" y="25023"/>
                    <a:pt x="73333" y="18767"/>
                  </a:cubicBezTo>
                  <a:cubicBezTo>
                    <a:pt x="86666" y="12511"/>
                    <a:pt x="100000" y="6255"/>
                    <a:pt x="120000" y="0"/>
                  </a:cubicBezTo>
                  <a:cubicBezTo>
                    <a:pt x="116666" y="0"/>
                    <a:pt x="116666" y="0"/>
                    <a:pt x="116666" y="0"/>
                  </a:cubicBezTo>
                  <a:cubicBezTo>
                    <a:pt x="96666" y="6255"/>
                    <a:pt x="80000" y="12511"/>
                    <a:pt x="66666" y="18767"/>
                  </a:cubicBezTo>
                  <a:cubicBezTo>
                    <a:pt x="53333" y="25023"/>
                    <a:pt x="43333" y="31279"/>
                    <a:pt x="33333" y="37535"/>
                  </a:cubicBezTo>
                  <a:cubicBezTo>
                    <a:pt x="13333" y="50047"/>
                    <a:pt x="3333" y="62748"/>
                    <a:pt x="3333" y="75450"/>
                  </a:cubicBezTo>
                  <a:cubicBezTo>
                    <a:pt x="0" y="87393"/>
                    <a:pt x="6666" y="99526"/>
                    <a:pt x="23333" y="111658"/>
                  </a:cubicBezTo>
                  <a:cubicBezTo>
                    <a:pt x="33333" y="114312"/>
                    <a:pt x="43333" y="117156"/>
                    <a:pt x="53333" y="119810"/>
                  </a:cubicBezTo>
                  <a:cubicBezTo>
                    <a:pt x="53333" y="119810"/>
                    <a:pt x="56666" y="120000"/>
                    <a:pt x="56666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" name="Shape 508"/>
            <p:cNvSpPr/>
            <p:nvPr/>
          </p:nvSpPr>
          <p:spPr>
            <a:xfrm>
              <a:off x="988191794" y="2059223589"/>
              <a:ext cx="122214502" cy="882599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285" y="120000"/>
                  </a:moveTo>
                  <a:cubicBezTo>
                    <a:pt x="119999" y="120000"/>
                    <a:pt x="119999" y="120000"/>
                    <a:pt x="119999" y="120000"/>
                  </a:cubicBezTo>
                  <a:cubicBezTo>
                    <a:pt x="77142" y="81355"/>
                    <a:pt x="38571" y="40677"/>
                    <a:pt x="0" y="0"/>
                  </a:cubicBezTo>
                  <a:cubicBezTo>
                    <a:pt x="25714" y="40677"/>
                    <a:pt x="55714" y="81355"/>
                    <a:pt x="94285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Shape 509"/>
            <p:cNvSpPr/>
            <p:nvPr/>
          </p:nvSpPr>
          <p:spPr>
            <a:xfrm>
              <a:off x="432988832" y="1287100493"/>
              <a:ext cx="75075174" cy="1603088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8235" y="60560"/>
                  </a:moveTo>
                  <a:cubicBezTo>
                    <a:pt x="56470" y="80747"/>
                    <a:pt x="91764" y="99813"/>
                    <a:pt x="120000" y="120000"/>
                  </a:cubicBezTo>
                  <a:cubicBezTo>
                    <a:pt x="98823" y="96448"/>
                    <a:pt x="84705" y="72897"/>
                    <a:pt x="70588" y="49345"/>
                  </a:cubicBezTo>
                  <a:cubicBezTo>
                    <a:pt x="70588" y="49345"/>
                    <a:pt x="63529" y="48224"/>
                    <a:pt x="63529" y="48224"/>
                  </a:cubicBezTo>
                  <a:cubicBezTo>
                    <a:pt x="42352" y="32523"/>
                    <a:pt x="21176" y="15700"/>
                    <a:pt x="0" y="0"/>
                  </a:cubicBezTo>
                  <a:cubicBezTo>
                    <a:pt x="0" y="2242"/>
                    <a:pt x="0" y="5607"/>
                    <a:pt x="0" y="8971"/>
                  </a:cubicBezTo>
                  <a:cubicBezTo>
                    <a:pt x="7058" y="25794"/>
                    <a:pt x="21176" y="43738"/>
                    <a:pt x="28235" y="605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Shape 510"/>
            <p:cNvSpPr/>
            <p:nvPr/>
          </p:nvSpPr>
          <p:spPr>
            <a:xfrm>
              <a:off x="862485484" y="985696199"/>
              <a:ext cx="1284998162" cy="85137681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65" y="116830"/>
                  </a:moveTo>
                  <a:cubicBezTo>
                    <a:pt x="3673" y="105845"/>
                    <a:pt x="7755" y="94647"/>
                    <a:pt x="14285" y="83873"/>
                  </a:cubicBezTo>
                  <a:cubicBezTo>
                    <a:pt x="20816" y="73309"/>
                    <a:pt x="29795" y="62957"/>
                    <a:pt x="40408" y="53239"/>
                  </a:cubicBezTo>
                  <a:cubicBezTo>
                    <a:pt x="50612" y="43309"/>
                    <a:pt x="62857" y="34014"/>
                    <a:pt x="76326" y="25140"/>
                  </a:cubicBezTo>
                  <a:cubicBezTo>
                    <a:pt x="82857" y="20704"/>
                    <a:pt x="89795" y="16267"/>
                    <a:pt x="97142" y="12253"/>
                  </a:cubicBezTo>
                  <a:cubicBezTo>
                    <a:pt x="100816" y="10140"/>
                    <a:pt x="104489" y="8028"/>
                    <a:pt x="108163" y="5915"/>
                  </a:cubicBezTo>
                  <a:cubicBezTo>
                    <a:pt x="111836" y="4014"/>
                    <a:pt x="115918" y="1901"/>
                    <a:pt x="120000" y="0"/>
                  </a:cubicBezTo>
                  <a:cubicBezTo>
                    <a:pt x="119591" y="0"/>
                    <a:pt x="119591" y="0"/>
                    <a:pt x="119591" y="0"/>
                  </a:cubicBezTo>
                  <a:cubicBezTo>
                    <a:pt x="115510" y="1901"/>
                    <a:pt x="111428" y="3802"/>
                    <a:pt x="107755" y="5704"/>
                  </a:cubicBezTo>
                  <a:cubicBezTo>
                    <a:pt x="104081" y="7816"/>
                    <a:pt x="100408" y="9929"/>
                    <a:pt x="96734" y="11830"/>
                  </a:cubicBezTo>
                  <a:cubicBezTo>
                    <a:pt x="88979" y="16056"/>
                    <a:pt x="82040" y="20281"/>
                    <a:pt x="75510" y="24718"/>
                  </a:cubicBezTo>
                  <a:cubicBezTo>
                    <a:pt x="61632" y="33591"/>
                    <a:pt x="49387" y="42887"/>
                    <a:pt x="38775" y="52605"/>
                  </a:cubicBezTo>
                  <a:cubicBezTo>
                    <a:pt x="27755" y="62535"/>
                    <a:pt x="18775" y="72887"/>
                    <a:pt x="12244" y="83661"/>
                  </a:cubicBezTo>
                  <a:cubicBezTo>
                    <a:pt x="5306" y="94014"/>
                    <a:pt x="1224" y="105000"/>
                    <a:pt x="0" y="115985"/>
                  </a:cubicBezTo>
                  <a:cubicBezTo>
                    <a:pt x="1224" y="117253"/>
                    <a:pt x="2040" y="118521"/>
                    <a:pt x="2857" y="120000"/>
                  </a:cubicBezTo>
                  <a:cubicBezTo>
                    <a:pt x="2857" y="118943"/>
                    <a:pt x="2857" y="117887"/>
                    <a:pt x="3265" y="11683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Shape 511"/>
            <p:cNvSpPr/>
            <p:nvPr/>
          </p:nvSpPr>
          <p:spPr>
            <a:xfrm>
              <a:off x="953273313" y="2068229513"/>
              <a:ext cx="109993601" cy="7925369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40754"/>
                    <a:pt x="57600" y="81509"/>
                    <a:pt x="91200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6800" y="81509"/>
                    <a:pt x="38400" y="40754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Shape 512"/>
            <p:cNvSpPr/>
            <p:nvPr/>
          </p:nvSpPr>
          <p:spPr>
            <a:xfrm>
              <a:off x="862485484" y="1847880352"/>
              <a:ext cx="125706343" cy="21134318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25531"/>
                    <a:pt x="8275" y="51063"/>
                    <a:pt x="28965" y="75744"/>
                  </a:cubicBezTo>
                  <a:cubicBezTo>
                    <a:pt x="45517" y="83404"/>
                    <a:pt x="57931" y="91914"/>
                    <a:pt x="74482" y="99574"/>
                  </a:cubicBezTo>
                  <a:cubicBezTo>
                    <a:pt x="91034" y="106382"/>
                    <a:pt x="103448" y="113191"/>
                    <a:pt x="120000" y="120000"/>
                  </a:cubicBezTo>
                  <a:cubicBezTo>
                    <a:pt x="115862" y="118297"/>
                    <a:pt x="115862" y="116595"/>
                    <a:pt x="111724" y="114893"/>
                  </a:cubicBezTo>
                  <a:cubicBezTo>
                    <a:pt x="66206" y="83404"/>
                    <a:pt x="41379" y="51063"/>
                    <a:pt x="33103" y="18723"/>
                  </a:cubicBezTo>
                  <a:cubicBezTo>
                    <a:pt x="28965" y="15319"/>
                    <a:pt x="20689" y="12765"/>
                    <a:pt x="16551" y="9361"/>
                  </a:cubicBezTo>
                  <a:cubicBezTo>
                    <a:pt x="8275" y="5957"/>
                    <a:pt x="4137" y="255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Shape 513"/>
            <p:cNvSpPr/>
            <p:nvPr/>
          </p:nvSpPr>
          <p:spPr>
            <a:xfrm>
              <a:off x="862485484" y="1808853662"/>
              <a:ext cx="34918430" cy="714485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5000"/>
                  </a:moveTo>
                  <a:cubicBezTo>
                    <a:pt x="15000" y="72500"/>
                    <a:pt x="30000" y="82500"/>
                    <a:pt x="60000" y="92500"/>
                  </a:cubicBezTo>
                  <a:cubicBezTo>
                    <a:pt x="75000" y="102500"/>
                    <a:pt x="105000" y="110000"/>
                    <a:pt x="120000" y="120000"/>
                  </a:cubicBezTo>
                  <a:cubicBezTo>
                    <a:pt x="105000" y="95000"/>
                    <a:pt x="105000" y="70000"/>
                    <a:pt x="105000" y="47500"/>
                  </a:cubicBezTo>
                  <a:cubicBezTo>
                    <a:pt x="75000" y="30000"/>
                    <a:pt x="45000" y="15000"/>
                    <a:pt x="0" y="0"/>
                  </a:cubicBezTo>
                  <a:cubicBezTo>
                    <a:pt x="0" y="2500"/>
                    <a:pt x="0" y="7500"/>
                    <a:pt x="0" y="10000"/>
                  </a:cubicBezTo>
                  <a:cubicBezTo>
                    <a:pt x="0" y="27500"/>
                    <a:pt x="0" y="47500"/>
                    <a:pt x="0" y="65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Shape 514"/>
            <p:cNvSpPr/>
            <p:nvPr/>
          </p:nvSpPr>
          <p:spPr>
            <a:xfrm>
              <a:off x="892166525" y="1981170781"/>
              <a:ext cx="192051363" cy="1663128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0000" y="30270"/>
                  </a:moveTo>
                  <a:cubicBezTo>
                    <a:pt x="19090" y="20540"/>
                    <a:pt x="10909" y="9729"/>
                    <a:pt x="0" y="0"/>
                  </a:cubicBezTo>
                  <a:cubicBezTo>
                    <a:pt x="8181" y="17297"/>
                    <a:pt x="19090" y="35675"/>
                    <a:pt x="30000" y="52972"/>
                  </a:cubicBezTo>
                  <a:cubicBezTo>
                    <a:pt x="32727" y="56216"/>
                    <a:pt x="35454" y="59459"/>
                    <a:pt x="38181" y="62702"/>
                  </a:cubicBezTo>
                  <a:cubicBezTo>
                    <a:pt x="60000" y="82162"/>
                    <a:pt x="81818" y="101621"/>
                    <a:pt x="106363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5454" y="99459"/>
                    <a:pt x="76363" y="77837"/>
                    <a:pt x="60000" y="56216"/>
                  </a:cubicBezTo>
                  <a:cubicBezTo>
                    <a:pt x="49090" y="47567"/>
                    <a:pt x="40909" y="38918"/>
                    <a:pt x="30000" y="3027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15" name="Shape 515"/>
          <p:cNvSpPr/>
          <p:nvPr/>
        </p:nvSpPr>
        <p:spPr>
          <a:xfrm>
            <a:off x="0" y="0"/>
            <a:ext cx="182561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6" name="Shape 516"/>
          <p:cNvSpPr/>
          <p:nvPr/>
        </p:nvSpPr>
        <p:spPr>
          <a:xfrm rot="10800000" flipH="1">
            <a:off x="0" y="4910137"/>
            <a:ext cx="1358899" cy="508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328"/>
                </a:moveTo>
                <a:lnTo>
                  <a:pt x="99772" y="2256"/>
                </a:lnTo>
                <a:cubicBezTo>
                  <a:pt x="99635" y="1884"/>
                  <a:pt x="99468" y="1500"/>
                  <a:pt x="99332" y="1128"/>
                </a:cubicBezTo>
                <a:cubicBezTo>
                  <a:pt x="98922" y="0"/>
                  <a:pt x="98497" y="0"/>
                  <a:pt x="98072" y="0"/>
                </a:cubicBezTo>
                <a:lnTo>
                  <a:pt x="90060" y="0"/>
                </a:lnTo>
                <a:lnTo>
                  <a:pt x="0" y="744"/>
                </a:lnTo>
                <a:lnTo>
                  <a:pt x="0" y="120000"/>
                </a:lnTo>
                <a:lnTo>
                  <a:pt x="90060" y="119424"/>
                </a:lnTo>
                <a:lnTo>
                  <a:pt x="98072" y="119424"/>
                </a:lnTo>
                <a:cubicBezTo>
                  <a:pt x="98497" y="119424"/>
                  <a:pt x="98922" y="118308"/>
                  <a:pt x="99332" y="118308"/>
                </a:cubicBezTo>
                <a:cubicBezTo>
                  <a:pt x="99332" y="117168"/>
                  <a:pt x="99772" y="117168"/>
                  <a:pt x="99772" y="117168"/>
                </a:cubicBezTo>
                <a:lnTo>
                  <a:pt x="120000" y="63096"/>
                </a:lnTo>
                <a:cubicBezTo>
                  <a:pt x="120834" y="60840"/>
                  <a:pt x="120834" y="58596"/>
                  <a:pt x="120000" y="563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Shape 517"/>
          <p:cNvSpPr txBox="1">
            <a:spLocks noGrp="1"/>
          </p:cNvSpPr>
          <p:nvPr>
            <p:ph type="title"/>
          </p:nvPr>
        </p:nvSpPr>
        <p:spPr>
          <a:xfrm>
            <a:off x="1944686" y="623887"/>
            <a:ext cx="6589711" cy="1281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18" name="Shape 518"/>
          <p:cNvSpPr txBox="1">
            <a:spLocks noGrp="1"/>
          </p:cNvSpPr>
          <p:nvPr>
            <p:ph type="body" idx="1"/>
          </p:nvPr>
        </p:nvSpPr>
        <p:spPr>
          <a:xfrm>
            <a:off x="1943100" y="2133600"/>
            <a:ext cx="6591299" cy="38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6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4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519" name="Shape 519"/>
          <p:cNvSpPr txBox="1">
            <a:spLocks noGrp="1"/>
          </p:cNvSpPr>
          <p:nvPr>
            <p:ph type="dt" idx="10"/>
          </p:nvPr>
        </p:nvSpPr>
        <p:spPr>
          <a:xfrm>
            <a:off x="7772400" y="6135687"/>
            <a:ext cx="766762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0" name="Shape 520"/>
          <p:cNvSpPr txBox="1">
            <a:spLocks noGrp="1"/>
          </p:cNvSpPr>
          <p:nvPr>
            <p:ph type="ftr" idx="11"/>
          </p:nvPr>
        </p:nvSpPr>
        <p:spPr>
          <a:xfrm>
            <a:off x="1943100" y="6135687"/>
            <a:ext cx="571658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1" name="Shape 521"/>
          <p:cNvSpPr txBox="1">
            <a:spLocks noGrp="1"/>
          </p:cNvSpPr>
          <p:nvPr>
            <p:ph type="sldNum" idx="12"/>
          </p:nvPr>
        </p:nvSpPr>
        <p:spPr>
          <a:xfrm>
            <a:off x="511175" y="4983162"/>
            <a:ext cx="58578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2000" b="0" i="0" u="non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EFFFF"/>
                </a:buClr>
                <a:buSzPct val="25000"/>
                <a:buFont typeface="Arial"/>
                <a:buNone/>
              </a:pPr>
              <a:t>‹#›</a:t>
            </a:fld>
            <a:endParaRPr lang="en-US" sz="2000" b="0" i="0" u="none">
              <a:solidFill>
                <a:srgbClr val="FE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9" name="Shape 529"/>
          <p:cNvGrpSpPr/>
          <p:nvPr/>
        </p:nvGrpSpPr>
        <p:grpSpPr>
          <a:xfrm>
            <a:off x="0" y="228599"/>
            <a:ext cx="1981200" cy="6638925"/>
            <a:chOff x="0" y="0"/>
            <a:chExt cx="2147483647" cy="2147483647"/>
          </a:xfrm>
        </p:grpSpPr>
        <p:sp>
          <p:nvSpPr>
            <p:cNvPr id="530" name="Shape 530"/>
            <p:cNvSpPr/>
            <p:nvPr/>
          </p:nvSpPr>
          <p:spPr>
            <a:xfrm>
              <a:off x="0" y="759034820"/>
              <a:ext cx="75793537" cy="2025700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cubicBezTo>
                    <a:pt x="109090" y="103235"/>
                    <a:pt x="103636" y="87352"/>
                    <a:pt x="92727" y="70588"/>
                  </a:cubicBezTo>
                  <a:cubicBezTo>
                    <a:pt x="60000" y="47647"/>
                    <a:pt x="32727" y="23823"/>
                    <a:pt x="0" y="0"/>
                  </a:cubicBezTo>
                  <a:cubicBezTo>
                    <a:pt x="0" y="30882"/>
                    <a:pt x="0" y="30882"/>
                    <a:pt x="0" y="30882"/>
                  </a:cubicBezTo>
                  <a:cubicBezTo>
                    <a:pt x="32727" y="56470"/>
                    <a:pt x="70909" y="82941"/>
                    <a:pt x="109090" y="109411"/>
                  </a:cubicBezTo>
                  <a:cubicBezTo>
                    <a:pt x="109090" y="112941"/>
                    <a:pt x="114545" y="116470"/>
                    <a:pt x="12000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Shape 531"/>
            <p:cNvSpPr/>
            <p:nvPr/>
          </p:nvSpPr>
          <p:spPr>
            <a:xfrm>
              <a:off x="96847754" y="947135552"/>
              <a:ext cx="487044128" cy="7511971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714" y="83333"/>
                  </a:moveTo>
                  <a:cubicBezTo>
                    <a:pt x="88285" y="95714"/>
                    <a:pt x="102857" y="107857"/>
                    <a:pt x="119142" y="120000"/>
                  </a:cubicBezTo>
                  <a:cubicBezTo>
                    <a:pt x="119142" y="117857"/>
                    <a:pt x="119142" y="115952"/>
                    <a:pt x="120000" y="113809"/>
                  </a:cubicBezTo>
                  <a:cubicBezTo>
                    <a:pt x="106285" y="103571"/>
                    <a:pt x="93428" y="93095"/>
                    <a:pt x="81428" y="82619"/>
                  </a:cubicBezTo>
                  <a:cubicBezTo>
                    <a:pt x="49714" y="55476"/>
                    <a:pt x="23142" y="27857"/>
                    <a:pt x="0" y="0"/>
                  </a:cubicBezTo>
                  <a:cubicBezTo>
                    <a:pt x="1714" y="4761"/>
                    <a:pt x="3428" y="9761"/>
                    <a:pt x="5142" y="14523"/>
                  </a:cubicBezTo>
                  <a:cubicBezTo>
                    <a:pt x="25714" y="37619"/>
                    <a:pt x="48000" y="60714"/>
                    <a:pt x="73714" y="83333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Shape 532"/>
            <p:cNvSpPr/>
            <p:nvPr/>
          </p:nvSpPr>
          <p:spPr>
            <a:xfrm>
              <a:off x="607752303" y="1688083379"/>
              <a:ext cx="458972423" cy="45939983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72" y="8571"/>
                  </a:moveTo>
                  <a:cubicBezTo>
                    <a:pt x="4545" y="5844"/>
                    <a:pt x="1818" y="3116"/>
                    <a:pt x="0" y="0"/>
                  </a:cubicBezTo>
                  <a:cubicBezTo>
                    <a:pt x="0" y="3896"/>
                    <a:pt x="0" y="7402"/>
                    <a:pt x="0" y="11298"/>
                  </a:cubicBezTo>
                  <a:cubicBezTo>
                    <a:pt x="19090" y="33116"/>
                    <a:pt x="40000" y="54545"/>
                    <a:pt x="61818" y="75584"/>
                  </a:cubicBezTo>
                  <a:cubicBezTo>
                    <a:pt x="77272" y="90389"/>
                    <a:pt x="94545" y="105194"/>
                    <a:pt x="111818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2727" y="104805"/>
                    <a:pt x="85454" y="89610"/>
                    <a:pt x="70000" y="74025"/>
                  </a:cubicBezTo>
                  <a:cubicBezTo>
                    <a:pt x="47272" y="52597"/>
                    <a:pt x="26363" y="30779"/>
                    <a:pt x="7272" y="8571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Shape 533"/>
            <p:cNvSpPr/>
            <p:nvPr/>
          </p:nvSpPr>
          <p:spPr>
            <a:xfrm>
              <a:off x="722846188" y="2029920504"/>
              <a:ext cx="129129728" cy="11756314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810" y="120000"/>
                  </a:move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7837" y="80506"/>
                    <a:pt x="38918" y="41012"/>
                    <a:pt x="0" y="0"/>
                  </a:cubicBezTo>
                  <a:cubicBezTo>
                    <a:pt x="25945" y="41012"/>
                    <a:pt x="55135" y="80506"/>
                    <a:pt x="9081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Shape 534"/>
            <p:cNvSpPr/>
            <p:nvPr/>
          </p:nvSpPr>
          <p:spPr>
            <a:xfrm>
              <a:off x="75793517" y="961604802"/>
              <a:ext cx="618980991" cy="107675603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9213" y="109695"/>
                  </a:moveTo>
                  <a:cubicBezTo>
                    <a:pt x="97752" y="102714"/>
                    <a:pt x="87640" y="95734"/>
                    <a:pt x="78202" y="88753"/>
                  </a:cubicBezTo>
                  <a:cubicBezTo>
                    <a:pt x="56629" y="72631"/>
                    <a:pt x="39775" y="56011"/>
                    <a:pt x="26966" y="39224"/>
                  </a:cubicBezTo>
                  <a:cubicBezTo>
                    <a:pt x="19550" y="29085"/>
                    <a:pt x="13483" y="18781"/>
                    <a:pt x="8089" y="8476"/>
                  </a:cubicBezTo>
                  <a:cubicBezTo>
                    <a:pt x="5393" y="5650"/>
                    <a:pt x="2696" y="2825"/>
                    <a:pt x="0" y="0"/>
                  </a:cubicBezTo>
                  <a:cubicBezTo>
                    <a:pt x="5393" y="13130"/>
                    <a:pt x="12808" y="26426"/>
                    <a:pt x="22247" y="39390"/>
                  </a:cubicBezTo>
                  <a:cubicBezTo>
                    <a:pt x="34382" y="56343"/>
                    <a:pt x="51235" y="72963"/>
                    <a:pt x="72134" y="89252"/>
                  </a:cubicBezTo>
                  <a:cubicBezTo>
                    <a:pt x="82921" y="97396"/>
                    <a:pt x="95056" y="105373"/>
                    <a:pt x="107865" y="113185"/>
                  </a:cubicBezTo>
                  <a:cubicBezTo>
                    <a:pt x="111910" y="115512"/>
                    <a:pt x="115955" y="117673"/>
                    <a:pt x="120000" y="120000"/>
                  </a:cubicBezTo>
                  <a:cubicBezTo>
                    <a:pt x="118651" y="119168"/>
                    <a:pt x="117977" y="118504"/>
                    <a:pt x="117303" y="117673"/>
                  </a:cubicBezTo>
                  <a:cubicBezTo>
                    <a:pt x="113932" y="115013"/>
                    <a:pt x="111235" y="112354"/>
                    <a:pt x="109213" y="109695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Shape 535"/>
            <p:cNvSpPr/>
            <p:nvPr/>
          </p:nvSpPr>
          <p:spPr>
            <a:xfrm>
              <a:off x="16843078" y="0"/>
              <a:ext cx="80004730" cy="9471355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391" y="109039"/>
                  </a:moveTo>
                  <a:cubicBezTo>
                    <a:pt x="62608" y="109795"/>
                    <a:pt x="62608" y="110551"/>
                    <a:pt x="62608" y="111307"/>
                  </a:cubicBezTo>
                  <a:cubicBezTo>
                    <a:pt x="78260" y="113952"/>
                    <a:pt x="99130" y="116598"/>
                    <a:pt x="114782" y="119433"/>
                  </a:cubicBezTo>
                  <a:cubicBezTo>
                    <a:pt x="114782" y="119622"/>
                    <a:pt x="114782" y="119811"/>
                    <a:pt x="120000" y="120000"/>
                  </a:cubicBezTo>
                  <a:cubicBezTo>
                    <a:pt x="109565" y="116220"/>
                    <a:pt x="99130" y="112629"/>
                    <a:pt x="88695" y="108850"/>
                  </a:cubicBezTo>
                  <a:cubicBezTo>
                    <a:pt x="46956" y="89574"/>
                    <a:pt x="26086" y="70299"/>
                    <a:pt x="26086" y="50834"/>
                  </a:cubicBezTo>
                  <a:cubicBezTo>
                    <a:pt x="31304" y="33826"/>
                    <a:pt x="46956" y="17007"/>
                    <a:pt x="78260" y="0"/>
                  </a:cubicBezTo>
                  <a:cubicBezTo>
                    <a:pt x="62608" y="0"/>
                    <a:pt x="62608" y="0"/>
                    <a:pt x="62608" y="0"/>
                  </a:cubicBezTo>
                  <a:cubicBezTo>
                    <a:pt x="26086" y="16818"/>
                    <a:pt x="10434" y="33826"/>
                    <a:pt x="5217" y="50834"/>
                  </a:cubicBezTo>
                  <a:cubicBezTo>
                    <a:pt x="0" y="70299"/>
                    <a:pt x="15652" y="89574"/>
                    <a:pt x="57391" y="10903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Shape 536"/>
            <p:cNvSpPr/>
            <p:nvPr/>
          </p:nvSpPr>
          <p:spPr>
            <a:xfrm>
              <a:off x="58950439" y="878406398"/>
              <a:ext cx="58950531" cy="1597652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14117" y="21308"/>
                    <a:pt x="21176" y="41495"/>
                    <a:pt x="35294" y="62803"/>
                  </a:cubicBezTo>
                  <a:cubicBezTo>
                    <a:pt x="63529" y="81869"/>
                    <a:pt x="91764" y="100934"/>
                    <a:pt x="120000" y="120000"/>
                  </a:cubicBezTo>
                  <a:cubicBezTo>
                    <a:pt x="105882" y="97570"/>
                    <a:pt x="91764" y="74018"/>
                    <a:pt x="77647" y="51588"/>
                  </a:cubicBezTo>
                  <a:cubicBezTo>
                    <a:pt x="70588" y="50467"/>
                    <a:pt x="70588" y="49345"/>
                    <a:pt x="70588" y="48224"/>
                  </a:cubicBezTo>
                  <a:cubicBezTo>
                    <a:pt x="49411" y="31401"/>
                    <a:pt x="21176" y="15700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Shape 537"/>
            <p:cNvSpPr/>
            <p:nvPr/>
          </p:nvSpPr>
          <p:spPr>
            <a:xfrm>
              <a:off x="579680581" y="1698332587"/>
              <a:ext cx="143165568" cy="3315878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16756"/>
                    <a:pt x="5853" y="33513"/>
                    <a:pt x="14634" y="50270"/>
                  </a:cubicBezTo>
                  <a:cubicBezTo>
                    <a:pt x="23414" y="63243"/>
                    <a:pt x="35121" y="76756"/>
                    <a:pt x="49756" y="89729"/>
                  </a:cubicBezTo>
                  <a:cubicBezTo>
                    <a:pt x="55609" y="92972"/>
                    <a:pt x="64390" y="96216"/>
                    <a:pt x="70243" y="99459"/>
                  </a:cubicBezTo>
                  <a:cubicBezTo>
                    <a:pt x="87804" y="106486"/>
                    <a:pt x="102439" y="112972"/>
                    <a:pt x="120000" y="120000"/>
                  </a:cubicBezTo>
                  <a:cubicBezTo>
                    <a:pt x="117073" y="118378"/>
                    <a:pt x="114146" y="116216"/>
                    <a:pt x="111219" y="114594"/>
                  </a:cubicBezTo>
                  <a:cubicBezTo>
                    <a:pt x="76097" y="92972"/>
                    <a:pt x="52682" y="71351"/>
                    <a:pt x="38048" y="49729"/>
                  </a:cubicBezTo>
                  <a:cubicBezTo>
                    <a:pt x="32195" y="36756"/>
                    <a:pt x="26341" y="24324"/>
                    <a:pt x="23414" y="11891"/>
                  </a:cubicBezTo>
                  <a:cubicBezTo>
                    <a:pt x="23414" y="11351"/>
                    <a:pt x="20487" y="10810"/>
                    <a:pt x="20487" y="9729"/>
                  </a:cubicBezTo>
                  <a:cubicBezTo>
                    <a:pt x="14634" y="6486"/>
                    <a:pt x="5853" y="3243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Shape 538"/>
            <p:cNvSpPr/>
            <p:nvPr/>
          </p:nvSpPr>
          <p:spPr>
            <a:xfrm>
              <a:off x="583891072" y="378612980"/>
              <a:ext cx="1563592574" cy="13094704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866" y="116719"/>
                  </a:moveTo>
                  <a:cubicBezTo>
                    <a:pt x="2666" y="105512"/>
                    <a:pt x="6933" y="94441"/>
                    <a:pt x="13333" y="83781"/>
                  </a:cubicBezTo>
                  <a:cubicBezTo>
                    <a:pt x="20000" y="73120"/>
                    <a:pt x="29066" y="62870"/>
                    <a:pt x="39733" y="53029"/>
                  </a:cubicBezTo>
                  <a:cubicBezTo>
                    <a:pt x="50400" y="43189"/>
                    <a:pt x="62666" y="33895"/>
                    <a:pt x="76000" y="25011"/>
                  </a:cubicBezTo>
                  <a:cubicBezTo>
                    <a:pt x="82666" y="20637"/>
                    <a:pt x="89866" y="16264"/>
                    <a:pt x="97066" y="12164"/>
                  </a:cubicBezTo>
                  <a:cubicBezTo>
                    <a:pt x="100800" y="10113"/>
                    <a:pt x="104533" y="7927"/>
                    <a:pt x="108266" y="6013"/>
                  </a:cubicBezTo>
                  <a:cubicBezTo>
                    <a:pt x="112266" y="3963"/>
                    <a:pt x="116000" y="2050"/>
                    <a:pt x="120000" y="136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115733" y="1913"/>
                    <a:pt x="112000" y="3826"/>
                    <a:pt x="108000" y="5876"/>
                  </a:cubicBezTo>
                  <a:cubicBezTo>
                    <a:pt x="104266" y="7790"/>
                    <a:pt x="100533" y="9840"/>
                    <a:pt x="96800" y="12027"/>
                  </a:cubicBezTo>
                  <a:cubicBezTo>
                    <a:pt x="89333" y="16127"/>
                    <a:pt x="82133" y="20364"/>
                    <a:pt x="75466" y="24738"/>
                  </a:cubicBezTo>
                  <a:cubicBezTo>
                    <a:pt x="61866" y="33621"/>
                    <a:pt x="49333" y="42915"/>
                    <a:pt x="38666" y="52756"/>
                  </a:cubicBezTo>
                  <a:cubicBezTo>
                    <a:pt x="27733" y="62460"/>
                    <a:pt x="18666" y="72847"/>
                    <a:pt x="12000" y="83507"/>
                  </a:cubicBezTo>
                  <a:cubicBezTo>
                    <a:pt x="5066" y="94305"/>
                    <a:pt x="800" y="105375"/>
                    <a:pt x="0" y="116719"/>
                  </a:cubicBezTo>
                  <a:cubicBezTo>
                    <a:pt x="0" y="116993"/>
                    <a:pt x="0" y="117129"/>
                    <a:pt x="0" y="117403"/>
                  </a:cubicBezTo>
                  <a:cubicBezTo>
                    <a:pt x="533" y="118223"/>
                    <a:pt x="1066" y="119179"/>
                    <a:pt x="1866" y="120000"/>
                  </a:cubicBezTo>
                  <a:cubicBezTo>
                    <a:pt x="1866" y="118906"/>
                    <a:pt x="1866" y="117813"/>
                    <a:pt x="1866" y="11671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Shape 539"/>
            <p:cNvSpPr/>
            <p:nvPr/>
          </p:nvSpPr>
          <p:spPr>
            <a:xfrm>
              <a:off x="694774465" y="2038360781"/>
              <a:ext cx="122112248" cy="1091227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39452"/>
                    <a:pt x="54857" y="80547"/>
                    <a:pt x="89142" y="119999"/>
                  </a:cubicBezTo>
                  <a:cubicBezTo>
                    <a:pt x="120000" y="119999"/>
                    <a:pt x="120000" y="119999"/>
                    <a:pt x="120000" y="119999"/>
                  </a:cubicBezTo>
                  <a:cubicBezTo>
                    <a:pt x="78857" y="80547"/>
                    <a:pt x="37714" y="39452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Shape 540"/>
            <p:cNvSpPr/>
            <p:nvPr/>
          </p:nvSpPr>
          <p:spPr>
            <a:xfrm>
              <a:off x="579680581" y="1659747920"/>
              <a:ext cx="28071681" cy="717437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000" y="110000"/>
                  </a:moveTo>
                  <a:cubicBezTo>
                    <a:pt x="105000" y="115000"/>
                    <a:pt x="120000" y="117500"/>
                    <a:pt x="120000" y="120000"/>
                  </a:cubicBezTo>
                  <a:cubicBezTo>
                    <a:pt x="120000" y="95000"/>
                    <a:pt x="120000" y="72500"/>
                    <a:pt x="120000" y="47500"/>
                  </a:cubicBezTo>
                  <a:cubicBezTo>
                    <a:pt x="75000" y="32500"/>
                    <a:pt x="45000" y="15000"/>
                    <a:pt x="15000" y="0"/>
                  </a:cubicBezTo>
                  <a:cubicBezTo>
                    <a:pt x="0" y="22500"/>
                    <a:pt x="0" y="42500"/>
                    <a:pt x="0" y="65000"/>
                  </a:cubicBezTo>
                  <a:cubicBezTo>
                    <a:pt x="30000" y="80000"/>
                    <a:pt x="75000" y="95000"/>
                    <a:pt x="105000" y="11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Shape 541"/>
            <p:cNvSpPr/>
            <p:nvPr/>
          </p:nvSpPr>
          <p:spPr>
            <a:xfrm>
              <a:off x="640034294" y="1946119059"/>
              <a:ext cx="179658753" cy="2013642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6153" y="16000"/>
                  </a:moveTo>
                  <a:cubicBezTo>
                    <a:pt x="11538" y="10666"/>
                    <a:pt x="4615" y="5333"/>
                    <a:pt x="0" y="0"/>
                  </a:cubicBezTo>
                  <a:cubicBezTo>
                    <a:pt x="6923" y="14222"/>
                    <a:pt x="16153" y="28444"/>
                    <a:pt x="27692" y="42666"/>
                  </a:cubicBezTo>
                  <a:cubicBezTo>
                    <a:pt x="30000" y="47111"/>
                    <a:pt x="32307" y="50666"/>
                    <a:pt x="36923" y="55111"/>
                  </a:cubicBezTo>
                  <a:cubicBezTo>
                    <a:pt x="62307" y="76444"/>
                    <a:pt x="90000" y="98666"/>
                    <a:pt x="117692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4615" y="96888"/>
                    <a:pt x="73846" y="73777"/>
                    <a:pt x="55384" y="49777"/>
                  </a:cubicBezTo>
                  <a:cubicBezTo>
                    <a:pt x="41538" y="38222"/>
                    <a:pt x="30000" y="27555"/>
                    <a:pt x="16153" y="16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2" name="Shape 542"/>
          <p:cNvGrpSpPr/>
          <p:nvPr/>
        </p:nvGrpSpPr>
        <p:grpSpPr>
          <a:xfrm>
            <a:off x="20637" y="0"/>
            <a:ext cx="1952625" cy="6853237"/>
            <a:chOff x="0" y="0"/>
            <a:chExt cx="2147483647" cy="2147483647"/>
          </a:xfrm>
        </p:grpSpPr>
        <p:sp>
          <p:nvSpPr>
            <p:cNvPr id="543" name="Shape 543"/>
            <p:cNvSpPr/>
            <p:nvPr/>
          </p:nvSpPr>
          <p:spPr>
            <a:xfrm>
              <a:off x="0" y="0"/>
              <a:ext cx="450447748" cy="137913454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155" y="27391"/>
                  </a:moveTo>
                  <a:cubicBezTo>
                    <a:pt x="12815" y="37565"/>
                    <a:pt x="19805" y="47869"/>
                    <a:pt x="30291" y="58043"/>
                  </a:cubicBezTo>
                  <a:cubicBezTo>
                    <a:pt x="39611" y="68217"/>
                    <a:pt x="51262" y="78391"/>
                    <a:pt x="66407" y="88565"/>
                  </a:cubicBezTo>
                  <a:cubicBezTo>
                    <a:pt x="80388" y="98739"/>
                    <a:pt x="97864" y="108782"/>
                    <a:pt x="117669" y="118826"/>
                  </a:cubicBezTo>
                  <a:cubicBezTo>
                    <a:pt x="118834" y="119217"/>
                    <a:pt x="120000" y="119608"/>
                    <a:pt x="120000" y="120000"/>
                  </a:cubicBezTo>
                  <a:cubicBezTo>
                    <a:pt x="118834" y="118043"/>
                    <a:pt x="116504" y="115956"/>
                    <a:pt x="115339" y="114000"/>
                  </a:cubicBezTo>
                  <a:cubicBezTo>
                    <a:pt x="115339" y="113608"/>
                    <a:pt x="115339" y="113217"/>
                    <a:pt x="115339" y="112956"/>
                  </a:cubicBezTo>
                  <a:cubicBezTo>
                    <a:pt x="99029" y="104739"/>
                    <a:pt x="85048" y="96652"/>
                    <a:pt x="73398" y="88434"/>
                  </a:cubicBezTo>
                  <a:cubicBezTo>
                    <a:pt x="58252" y="78260"/>
                    <a:pt x="45436" y="68217"/>
                    <a:pt x="34951" y="57913"/>
                  </a:cubicBezTo>
                  <a:cubicBezTo>
                    <a:pt x="24466" y="47739"/>
                    <a:pt x="16310" y="37565"/>
                    <a:pt x="10485" y="27260"/>
                  </a:cubicBezTo>
                  <a:cubicBezTo>
                    <a:pt x="8155" y="22173"/>
                    <a:pt x="5825" y="17086"/>
                    <a:pt x="3495" y="12000"/>
                  </a:cubicBezTo>
                  <a:cubicBezTo>
                    <a:pt x="2330" y="7956"/>
                    <a:pt x="1165" y="4043"/>
                    <a:pt x="11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43"/>
                    <a:pt x="1165" y="7956"/>
                    <a:pt x="1165" y="12000"/>
                  </a:cubicBezTo>
                  <a:cubicBezTo>
                    <a:pt x="3495" y="17086"/>
                    <a:pt x="4660" y="22173"/>
                    <a:pt x="8155" y="2739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Shape 544"/>
            <p:cNvSpPr/>
            <p:nvPr/>
          </p:nvSpPr>
          <p:spPr>
            <a:xfrm>
              <a:off x="476637487" y="1352544587"/>
              <a:ext cx="385849199" cy="4953357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272" y="83272"/>
                  </a:moveTo>
                  <a:cubicBezTo>
                    <a:pt x="87272" y="95636"/>
                    <a:pt x="102272" y="108000"/>
                    <a:pt x="120000" y="120000"/>
                  </a:cubicBezTo>
                  <a:cubicBezTo>
                    <a:pt x="120000" y="117454"/>
                    <a:pt x="120000" y="114545"/>
                    <a:pt x="120000" y="112000"/>
                  </a:cubicBezTo>
                  <a:cubicBezTo>
                    <a:pt x="120000" y="111636"/>
                    <a:pt x="120000" y="110909"/>
                    <a:pt x="120000" y="110545"/>
                  </a:cubicBezTo>
                  <a:cubicBezTo>
                    <a:pt x="107727" y="101090"/>
                    <a:pt x="95454" y="91636"/>
                    <a:pt x="84545" y="82181"/>
                  </a:cubicBezTo>
                  <a:cubicBezTo>
                    <a:pt x="51818" y="55272"/>
                    <a:pt x="23181" y="27636"/>
                    <a:pt x="0" y="0"/>
                  </a:cubicBezTo>
                  <a:cubicBezTo>
                    <a:pt x="2727" y="7636"/>
                    <a:pt x="5454" y="15272"/>
                    <a:pt x="9545" y="22909"/>
                  </a:cubicBezTo>
                  <a:cubicBezTo>
                    <a:pt x="28636" y="43272"/>
                    <a:pt x="49090" y="63272"/>
                    <a:pt x="72272" y="832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Shape 545"/>
            <p:cNvSpPr/>
            <p:nvPr/>
          </p:nvSpPr>
          <p:spPr>
            <a:xfrm>
              <a:off x="892166525" y="1837073128"/>
              <a:ext cx="392832866" cy="3104104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" y="8695"/>
                  </a:moveTo>
                  <a:cubicBezTo>
                    <a:pt x="5333" y="5797"/>
                    <a:pt x="2666" y="2898"/>
                    <a:pt x="0" y="0"/>
                  </a:cubicBezTo>
                  <a:cubicBezTo>
                    <a:pt x="0" y="5217"/>
                    <a:pt x="0" y="11014"/>
                    <a:pt x="1333" y="16811"/>
                  </a:cubicBezTo>
                  <a:cubicBezTo>
                    <a:pt x="18666" y="35942"/>
                    <a:pt x="36000" y="55072"/>
                    <a:pt x="56000" y="73623"/>
                  </a:cubicBezTo>
                  <a:cubicBezTo>
                    <a:pt x="72000" y="89275"/>
                    <a:pt x="89333" y="104927"/>
                    <a:pt x="106666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1333" y="104347"/>
                    <a:pt x="84000" y="88115"/>
                    <a:pt x="66666" y="71304"/>
                  </a:cubicBezTo>
                  <a:cubicBezTo>
                    <a:pt x="45333" y="51014"/>
                    <a:pt x="26666" y="29565"/>
                    <a:pt x="8000" y="86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Shape 546"/>
            <p:cNvSpPr/>
            <p:nvPr/>
          </p:nvSpPr>
          <p:spPr>
            <a:xfrm>
              <a:off x="450448072" y="1367554970"/>
              <a:ext cx="502825373" cy="7006749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391" y="105096"/>
                  </a:moveTo>
                  <a:cubicBezTo>
                    <a:pt x="97043" y="99700"/>
                    <a:pt x="88695" y="94047"/>
                    <a:pt x="81391" y="88394"/>
                  </a:cubicBezTo>
                  <a:cubicBezTo>
                    <a:pt x="59478" y="72205"/>
                    <a:pt x="42782" y="55503"/>
                    <a:pt x="30260" y="38800"/>
                  </a:cubicBezTo>
                  <a:cubicBezTo>
                    <a:pt x="22956" y="30578"/>
                    <a:pt x="17739" y="22098"/>
                    <a:pt x="13565" y="13618"/>
                  </a:cubicBezTo>
                  <a:cubicBezTo>
                    <a:pt x="9391" y="8993"/>
                    <a:pt x="4173" y="4625"/>
                    <a:pt x="0" y="0"/>
                  </a:cubicBezTo>
                  <a:cubicBezTo>
                    <a:pt x="5217" y="13104"/>
                    <a:pt x="12521" y="26209"/>
                    <a:pt x="21913" y="39057"/>
                  </a:cubicBezTo>
                  <a:cubicBezTo>
                    <a:pt x="34434" y="56017"/>
                    <a:pt x="51130" y="72719"/>
                    <a:pt x="72000" y="89164"/>
                  </a:cubicBezTo>
                  <a:cubicBezTo>
                    <a:pt x="82434" y="97130"/>
                    <a:pt x="93913" y="105353"/>
                    <a:pt x="107478" y="113319"/>
                  </a:cubicBezTo>
                  <a:cubicBezTo>
                    <a:pt x="111652" y="115374"/>
                    <a:pt x="115826" y="117687"/>
                    <a:pt x="120000" y="119999"/>
                  </a:cubicBezTo>
                  <a:cubicBezTo>
                    <a:pt x="118956" y="119229"/>
                    <a:pt x="117913" y="118458"/>
                    <a:pt x="116869" y="117687"/>
                  </a:cubicBezTo>
                  <a:cubicBezTo>
                    <a:pt x="112695" y="113576"/>
                    <a:pt x="108521" y="109207"/>
                    <a:pt x="105391" y="1050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Shape 547"/>
            <p:cNvSpPr/>
            <p:nvPr/>
          </p:nvSpPr>
          <p:spPr>
            <a:xfrm>
              <a:off x="401561977" y="403901880"/>
              <a:ext cx="158879408" cy="94864276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6666" y="120000"/>
                  </a:moveTo>
                  <a:cubicBezTo>
                    <a:pt x="50000" y="117725"/>
                    <a:pt x="46666" y="115450"/>
                    <a:pt x="43333" y="113175"/>
                  </a:cubicBezTo>
                  <a:cubicBezTo>
                    <a:pt x="26666" y="100473"/>
                    <a:pt x="16666" y="87962"/>
                    <a:pt x="16666" y="75450"/>
                  </a:cubicBezTo>
                  <a:cubicBezTo>
                    <a:pt x="16666" y="62748"/>
                    <a:pt x="26666" y="50236"/>
                    <a:pt x="43333" y="37535"/>
                  </a:cubicBezTo>
                  <a:cubicBezTo>
                    <a:pt x="50000" y="31279"/>
                    <a:pt x="60000" y="25023"/>
                    <a:pt x="73333" y="18767"/>
                  </a:cubicBezTo>
                  <a:cubicBezTo>
                    <a:pt x="86666" y="12511"/>
                    <a:pt x="100000" y="6255"/>
                    <a:pt x="120000" y="0"/>
                  </a:cubicBezTo>
                  <a:cubicBezTo>
                    <a:pt x="116666" y="0"/>
                    <a:pt x="116666" y="0"/>
                    <a:pt x="116666" y="0"/>
                  </a:cubicBezTo>
                  <a:cubicBezTo>
                    <a:pt x="96666" y="6255"/>
                    <a:pt x="80000" y="12511"/>
                    <a:pt x="66666" y="18767"/>
                  </a:cubicBezTo>
                  <a:cubicBezTo>
                    <a:pt x="53333" y="25023"/>
                    <a:pt x="43333" y="31279"/>
                    <a:pt x="33333" y="37535"/>
                  </a:cubicBezTo>
                  <a:cubicBezTo>
                    <a:pt x="13333" y="50047"/>
                    <a:pt x="3333" y="62748"/>
                    <a:pt x="3333" y="75450"/>
                  </a:cubicBezTo>
                  <a:cubicBezTo>
                    <a:pt x="0" y="87393"/>
                    <a:pt x="6666" y="99526"/>
                    <a:pt x="23333" y="111658"/>
                  </a:cubicBezTo>
                  <a:cubicBezTo>
                    <a:pt x="33333" y="114312"/>
                    <a:pt x="43333" y="117156"/>
                    <a:pt x="53333" y="119810"/>
                  </a:cubicBezTo>
                  <a:cubicBezTo>
                    <a:pt x="53333" y="119810"/>
                    <a:pt x="56666" y="120000"/>
                    <a:pt x="56666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Shape 548"/>
            <p:cNvSpPr/>
            <p:nvPr/>
          </p:nvSpPr>
          <p:spPr>
            <a:xfrm>
              <a:off x="988191794" y="2059223589"/>
              <a:ext cx="122214502" cy="882599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285" y="120000"/>
                  </a:moveTo>
                  <a:cubicBezTo>
                    <a:pt x="119999" y="120000"/>
                    <a:pt x="119999" y="120000"/>
                    <a:pt x="119999" y="120000"/>
                  </a:cubicBezTo>
                  <a:cubicBezTo>
                    <a:pt x="77142" y="81355"/>
                    <a:pt x="38571" y="40677"/>
                    <a:pt x="0" y="0"/>
                  </a:cubicBezTo>
                  <a:cubicBezTo>
                    <a:pt x="25714" y="40677"/>
                    <a:pt x="55714" y="81355"/>
                    <a:pt x="94285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Shape 549"/>
            <p:cNvSpPr/>
            <p:nvPr/>
          </p:nvSpPr>
          <p:spPr>
            <a:xfrm>
              <a:off x="432988832" y="1287100493"/>
              <a:ext cx="75075174" cy="1603088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8235" y="60560"/>
                  </a:moveTo>
                  <a:cubicBezTo>
                    <a:pt x="56470" y="80747"/>
                    <a:pt x="91764" y="99813"/>
                    <a:pt x="120000" y="120000"/>
                  </a:cubicBezTo>
                  <a:cubicBezTo>
                    <a:pt x="98823" y="96448"/>
                    <a:pt x="84705" y="72897"/>
                    <a:pt x="70588" y="49345"/>
                  </a:cubicBezTo>
                  <a:cubicBezTo>
                    <a:pt x="70588" y="49345"/>
                    <a:pt x="63529" y="48224"/>
                    <a:pt x="63529" y="48224"/>
                  </a:cubicBezTo>
                  <a:cubicBezTo>
                    <a:pt x="42352" y="32523"/>
                    <a:pt x="21176" y="15700"/>
                    <a:pt x="0" y="0"/>
                  </a:cubicBezTo>
                  <a:cubicBezTo>
                    <a:pt x="0" y="2242"/>
                    <a:pt x="0" y="5607"/>
                    <a:pt x="0" y="8971"/>
                  </a:cubicBezTo>
                  <a:cubicBezTo>
                    <a:pt x="7058" y="25794"/>
                    <a:pt x="21176" y="43738"/>
                    <a:pt x="28235" y="605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Shape 550"/>
            <p:cNvSpPr/>
            <p:nvPr/>
          </p:nvSpPr>
          <p:spPr>
            <a:xfrm>
              <a:off x="862485484" y="985696199"/>
              <a:ext cx="1284998162" cy="85137681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65" y="116830"/>
                  </a:moveTo>
                  <a:cubicBezTo>
                    <a:pt x="3673" y="105845"/>
                    <a:pt x="7755" y="94647"/>
                    <a:pt x="14285" y="83873"/>
                  </a:cubicBezTo>
                  <a:cubicBezTo>
                    <a:pt x="20816" y="73309"/>
                    <a:pt x="29795" y="62957"/>
                    <a:pt x="40408" y="53239"/>
                  </a:cubicBezTo>
                  <a:cubicBezTo>
                    <a:pt x="50612" y="43309"/>
                    <a:pt x="62857" y="34014"/>
                    <a:pt x="76326" y="25140"/>
                  </a:cubicBezTo>
                  <a:cubicBezTo>
                    <a:pt x="82857" y="20704"/>
                    <a:pt x="89795" y="16267"/>
                    <a:pt x="97142" y="12253"/>
                  </a:cubicBezTo>
                  <a:cubicBezTo>
                    <a:pt x="100816" y="10140"/>
                    <a:pt x="104489" y="8028"/>
                    <a:pt x="108163" y="5915"/>
                  </a:cubicBezTo>
                  <a:cubicBezTo>
                    <a:pt x="111836" y="4014"/>
                    <a:pt x="115918" y="1901"/>
                    <a:pt x="120000" y="0"/>
                  </a:cubicBezTo>
                  <a:cubicBezTo>
                    <a:pt x="119591" y="0"/>
                    <a:pt x="119591" y="0"/>
                    <a:pt x="119591" y="0"/>
                  </a:cubicBezTo>
                  <a:cubicBezTo>
                    <a:pt x="115510" y="1901"/>
                    <a:pt x="111428" y="3802"/>
                    <a:pt x="107755" y="5704"/>
                  </a:cubicBezTo>
                  <a:cubicBezTo>
                    <a:pt x="104081" y="7816"/>
                    <a:pt x="100408" y="9929"/>
                    <a:pt x="96734" y="11830"/>
                  </a:cubicBezTo>
                  <a:cubicBezTo>
                    <a:pt x="88979" y="16056"/>
                    <a:pt x="82040" y="20281"/>
                    <a:pt x="75510" y="24718"/>
                  </a:cubicBezTo>
                  <a:cubicBezTo>
                    <a:pt x="61632" y="33591"/>
                    <a:pt x="49387" y="42887"/>
                    <a:pt x="38775" y="52605"/>
                  </a:cubicBezTo>
                  <a:cubicBezTo>
                    <a:pt x="27755" y="62535"/>
                    <a:pt x="18775" y="72887"/>
                    <a:pt x="12244" y="83661"/>
                  </a:cubicBezTo>
                  <a:cubicBezTo>
                    <a:pt x="5306" y="94014"/>
                    <a:pt x="1224" y="105000"/>
                    <a:pt x="0" y="115985"/>
                  </a:cubicBezTo>
                  <a:cubicBezTo>
                    <a:pt x="1224" y="117253"/>
                    <a:pt x="2040" y="118521"/>
                    <a:pt x="2857" y="120000"/>
                  </a:cubicBezTo>
                  <a:cubicBezTo>
                    <a:pt x="2857" y="118943"/>
                    <a:pt x="2857" y="117887"/>
                    <a:pt x="3265" y="11683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Shape 551"/>
            <p:cNvSpPr/>
            <p:nvPr/>
          </p:nvSpPr>
          <p:spPr>
            <a:xfrm>
              <a:off x="953273313" y="2068229513"/>
              <a:ext cx="109993601" cy="7925369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40754"/>
                    <a:pt x="57600" y="81509"/>
                    <a:pt x="91200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6800" y="81509"/>
                    <a:pt x="38400" y="40754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Shape 552"/>
            <p:cNvSpPr/>
            <p:nvPr/>
          </p:nvSpPr>
          <p:spPr>
            <a:xfrm>
              <a:off x="862485484" y="1847880352"/>
              <a:ext cx="125706343" cy="21134318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25531"/>
                    <a:pt x="8275" y="51063"/>
                    <a:pt x="28965" y="75744"/>
                  </a:cubicBezTo>
                  <a:cubicBezTo>
                    <a:pt x="45517" y="83404"/>
                    <a:pt x="57931" y="91914"/>
                    <a:pt x="74482" y="99574"/>
                  </a:cubicBezTo>
                  <a:cubicBezTo>
                    <a:pt x="91034" y="106382"/>
                    <a:pt x="103448" y="113191"/>
                    <a:pt x="120000" y="120000"/>
                  </a:cubicBezTo>
                  <a:cubicBezTo>
                    <a:pt x="115862" y="118297"/>
                    <a:pt x="115862" y="116595"/>
                    <a:pt x="111724" y="114893"/>
                  </a:cubicBezTo>
                  <a:cubicBezTo>
                    <a:pt x="66206" y="83404"/>
                    <a:pt x="41379" y="51063"/>
                    <a:pt x="33103" y="18723"/>
                  </a:cubicBezTo>
                  <a:cubicBezTo>
                    <a:pt x="28965" y="15319"/>
                    <a:pt x="20689" y="12765"/>
                    <a:pt x="16551" y="9361"/>
                  </a:cubicBezTo>
                  <a:cubicBezTo>
                    <a:pt x="8275" y="5957"/>
                    <a:pt x="4137" y="255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Shape 553"/>
            <p:cNvSpPr/>
            <p:nvPr/>
          </p:nvSpPr>
          <p:spPr>
            <a:xfrm>
              <a:off x="862485484" y="1808853662"/>
              <a:ext cx="34918430" cy="714485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5000"/>
                  </a:moveTo>
                  <a:cubicBezTo>
                    <a:pt x="15000" y="72500"/>
                    <a:pt x="30000" y="82500"/>
                    <a:pt x="60000" y="92500"/>
                  </a:cubicBezTo>
                  <a:cubicBezTo>
                    <a:pt x="75000" y="102500"/>
                    <a:pt x="105000" y="110000"/>
                    <a:pt x="120000" y="120000"/>
                  </a:cubicBezTo>
                  <a:cubicBezTo>
                    <a:pt x="105000" y="95000"/>
                    <a:pt x="105000" y="70000"/>
                    <a:pt x="105000" y="47500"/>
                  </a:cubicBezTo>
                  <a:cubicBezTo>
                    <a:pt x="75000" y="30000"/>
                    <a:pt x="45000" y="15000"/>
                    <a:pt x="0" y="0"/>
                  </a:cubicBezTo>
                  <a:cubicBezTo>
                    <a:pt x="0" y="2500"/>
                    <a:pt x="0" y="7500"/>
                    <a:pt x="0" y="10000"/>
                  </a:cubicBezTo>
                  <a:cubicBezTo>
                    <a:pt x="0" y="27500"/>
                    <a:pt x="0" y="47500"/>
                    <a:pt x="0" y="65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Shape 554"/>
            <p:cNvSpPr/>
            <p:nvPr/>
          </p:nvSpPr>
          <p:spPr>
            <a:xfrm>
              <a:off x="892166525" y="1981170781"/>
              <a:ext cx="192051363" cy="1663128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0000" y="30270"/>
                  </a:moveTo>
                  <a:cubicBezTo>
                    <a:pt x="19090" y="20540"/>
                    <a:pt x="10909" y="9729"/>
                    <a:pt x="0" y="0"/>
                  </a:cubicBezTo>
                  <a:cubicBezTo>
                    <a:pt x="8181" y="17297"/>
                    <a:pt x="19090" y="35675"/>
                    <a:pt x="30000" y="52972"/>
                  </a:cubicBezTo>
                  <a:cubicBezTo>
                    <a:pt x="32727" y="56216"/>
                    <a:pt x="35454" y="59459"/>
                    <a:pt x="38181" y="62702"/>
                  </a:cubicBezTo>
                  <a:cubicBezTo>
                    <a:pt x="60000" y="82162"/>
                    <a:pt x="81818" y="101621"/>
                    <a:pt x="106363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5454" y="99459"/>
                    <a:pt x="76363" y="77837"/>
                    <a:pt x="60000" y="56216"/>
                  </a:cubicBezTo>
                  <a:cubicBezTo>
                    <a:pt x="49090" y="47567"/>
                    <a:pt x="40909" y="38918"/>
                    <a:pt x="30000" y="3027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55" name="Shape 555"/>
          <p:cNvSpPr/>
          <p:nvPr/>
        </p:nvSpPr>
        <p:spPr>
          <a:xfrm>
            <a:off x="0" y="0"/>
            <a:ext cx="182561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Shape 556"/>
          <p:cNvSpPr/>
          <p:nvPr/>
        </p:nvSpPr>
        <p:spPr>
          <a:xfrm rot="10800000" flipH="1">
            <a:off x="0" y="4910137"/>
            <a:ext cx="1358899" cy="508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328"/>
                </a:moveTo>
                <a:lnTo>
                  <a:pt x="99772" y="2256"/>
                </a:lnTo>
                <a:cubicBezTo>
                  <a:pt x="99635" y="1884"/>
                  <a:pt x="99468" y="1500"/>
                  <a:pt x="99332" y="1128"/>
                </a:cubicBezTo>
                <a:cubicBezTo>
                  <a:pt x="98922" y="0"/>
                  <a:pt x="98497" y="0"/>
                  <a:pt x="98072" y="0"/>
                </a:cubicBezTo>
                <a:lnTo>
                  <a:pt x="90060" y="0"/>
                </a:lnTo>
                <a:lnTo>
                  <a:pt x="0" y="744"/>
                </a:lnTo>
                <a:lnTo>
                  <a:pt x="0" y="120000"/>
                </a:lnTo>
                <a:lnTo>
                  <a:pt x="90060" y="119424"/>
                </a:lnTo>
                <a:lnTo>
                  <a:pt x="98072" y="119424"/>
                </a:lnTo>
                <a:cubicBezTo>
                  <a:pt x="98497" y="119424"/>
                  <a:pt x="98922" y="118308"/>
                  <a:pt x="99332" y="118308"/>
                </a:cubicBezTo>
                <a:cubicBezTo>
                  <a:pt x="99332" y="117168"/>
                  <a:pt x="99772" y="117168"/>
                  <a:pt x="99772" y="117168"/>
                </a:cubicBezTo>
                <a:lnTo>
                  <a:pt x="120000" y="63096"/>
                </a:lnTo>
                <a:cubicBezTo>
                  <a:pt x="120834" y="60840"/>
                  <a:pt x="120834" y="58596"/>
                  <a:pt x="120000" y="563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7" name="Shape 557"/>
          <p:cNvSpPr txBox="1"/>
          <p:nvPr/>
        </p:nvSpPr>
        <p:spPr>
          <a:xfrm>
            <a:off x="1808161" y="647700"/>
            <a:ext cx="457200" cy="585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8000" b="0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</a:p>
        </p:txBody>
      </p:sp>
      <p:sp>
        <p:nvSpPr>
          <p:cNvPr id="558" name="Shape 558"/>
          <p:cNvSpPr txBox="1"/>
          <p:nvPr/>
        </p:nvSpPr>
        <p:spPr>
          <a:xfrm>
            <a:off x="8169275" y="2905125"/>
            <a:ext cx="457200" cy="584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8000" b="0" i="0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</p:txBody>
      </p:sp>
      <p:sp>
        <p:nvSpPr>
          <p:cNvPr id="559" name="Shape 559"/>
          <p:cNvSpPr txBox="1">
            <a:spLocks noGrp="1"/>
          </p:cNvSpPr>
          <p:nvPr>
            <p:ph type="title"/>
          </p:nvPr>
        </p:nvSpPr>
        <p:spPr>
          <a:xfrm>
            <a:off x="1944686" y="623887"/>
            <a:ext cx="6589711" cy="1281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60" name="Shape 560"/>
          <p:cNvSpPr txBox="1">
            <a:spLocks noGrp="1"/>
          </p:cNvSpPr>
          <p:nvPr>
            <p:ph type="body" idx="1"/>
          </p:nvPr>
        </p:nvSpPr>
        <p:spPr>
          <a:xfrm>
            <a:off x="1943100" y="2133600"/>
            <a:ext cx="6591299" cy="38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6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4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561" name="Shape 561"/>
          <p:cNvSpPr txBox="1">
            <a:spLocks noGrp="1"/>
          </p:cNvSpPr>
          <p:nvPr>
            <p:ph type="dt" idx="10"/>
          </p:nvPr>
        </p:nvSpPr>
        <p:spPr>
          <a:xfrm>
            <a:off x="7772400" y="6135687"/>
            <a:ext cx="766762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2" name="Shape 562"/>
          <p:cNvSpPr txBox="1">
            <a:spLocks noGrp="1"/>
          </p:cNvSpPr>
          <p:nvPr>
            <p:ph type="ftr" idx="11"/>
          </p:nvPr>
        </p:nvSpPr>
        <p:spPr>
          <a:xfrm>
            <a:off x="1943100" y="6135687"/>
            <a:ext cx="571658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3" name="Shape 563"/>
          <p:cNvSpPr txBox="1">
            <a:spLocks noGrp="1"/>
          </p:cNvSpPr>
          <p:nvPr>
            <p:ph type="sldNum" idx="12"/>
          </p:nvPr>
        </p:nvSpPr>
        <p:spPr>
          <a:xfrm>
            <a:off x="511175" y="4983162"/>
            <a:ext cx="58578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2000" b="0" i="0" u="non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EFFFF"/>
                </a:buClr>
                <a:buSzPct val="25000"/>
                <a:buFont typeface="Arial"/>
                <a:buNone/>
              </a:pPr>
              <a:t>‹#›</a:t>
            </a:fld>
            <a:endParaRPr lang="en-US" sz="2000" b="0" i="0" u="none">
              <a:solidFill>
                <a:srgbClr val="FE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2" name="Shape 572"/>
          <p:cNvGrpSpPr/>
          <p:nvPr/>
        </p:nvGrpSpPr>
        <p:grpSpPr>
          <a:xfrm>
            <a:off x="0" y="228599"/>
            <a:ext cx="1981200" cy="6638925"/>
            <a:chOff x="0" y="0"/>
            <a:chExt cx="2147483647" cy="2147483647"/>
          </a:xfrm>
        </p:grpSpPr>
        <p:sp>
          <p:nvSpPr>
            <p:cNvPr id="573" name="Shape 573"/>
            <p:cNvSpPr/>
            <p:nvPr/>
          </p:nvSpPr>
          <p:spPr>
            <a:xfrm>
              <a:off x="0" y="759034820"/>
              <a:ext cx="75793537" cy="2025700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cubicBezTo>
                    <a:pt x="109090" y="103235"/>
                    <a:pt x="103636" y="87352"/>
                    <a:pt x="92727" y="70588"/>
                  </a:cubicBezTo>
                  <a:cubicBezTo>
                    <a:pt x="60000" y="47647"/>
                    <a:pt x="32727" y="23823"/>
                    <a:pt x="0" y="0"/>
                  </a:cubicBezTo>
                  <a:cubicBezTo>
                    <a:pt x="0" y="30882"/>
                    <a:pt x="0" y="30882"/>
                    <a:pt x="0" y="30882"/>
                  </a:cubicBezTo>
                  <a:cubicBezTo>
                    <a:pt x="32727" y="56470"/>
                    <a:pt x="70909" y="82941"/>
                    <a:pt x="109090" y="109411"/>
                  </a:cubicBezTo>
                  <a:cubicBezTo>
                    <a:pt x="109090" y="112941"/>
                    <a:pt x="114545" y="116470"/>
                    <a:pt x="12000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" name="Shape 574"/>
            <p:cNvSpPr/>
            <p:nvPr/>
          </p:nvSpPr>
          <p:spPr>
            <a:xfrm>
              <a:off x="96847754" y="947135552"/>
              <a:ext cx="487044128" cy="7511971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714" y="83333"/>
                  </a:moveTo>
                  <a:cubicBezTo>
                    <a:pt x="88285" y="95714"/>
                    <a:pt x="102857" y="107857"/>
                    <a:pt x="119142" y="120000"/>
                  </a:cubicBezTo>
                  <a:cubicBezTo>
                    <a:pt x="119142" y="117857"/>
                    <a:pt x="119142" y="115952"/>
                    <a:pt x="120000" y="113809"/>
                  </a:cubicBezTo>
                  <a:cubicBezTo>
                    <a:pt x="106285" y="103571"/>
                    <a:pt x="93428" y="93095"/>
                    <a:pt x="81428" y="82619"/>
                  </a:cubicBezTo>
                  <a:cubicBezTo>
                    <a:pt x="49714" y="55476"/>
                    <a:pt x="23142" y="27857"/>
                    <a:pt x="0" y="0"/>
                  </a:cubicBezTo>
                  <a:cubicBezTo>
                    <a:pt x="1714" y="4761"/>
                    <a:pt x="3428" y="9761"/>
                    <a:pt x="5142" y="14523"/>
                  </a:cubicBezTo>
                  <a:cubicBezTo>
                    <a:pt x="25714" y="37619"/>
                    <a:pt x="48000" y="60714"/>
                    <a:pt x="73714" y="83333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" name="Shape 575"/>
            <p:cNvSpPr/>
            <p:nvPr/>
          </p:nvSpPr>
          <p:spPr>
            <a:xfrm>
              <a:off x="607752303" y="1688083379"/>
              <a:ext cx="458972423" cy="45939983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72" y="8571"/>
                  </a:moveTo>
                  <a:cubicBezTo>
                    <a:pt x="4545" y="5844"/>
                    <a:pt x="1818" y="3116"/>
                    <a:pt x="0" y="0"/>
                  </a:cubicBezTo>
                  <a:cubicBezTo>
                    <a:pt x="0" y="3896"/>
                    <a:pt x="0" y="7402"/>
                    <a:pt x="0" y="11298"/>
                  </a:cubicBezTo>
                  <a:cubicBezTo>
                    <a:pt x="19090" y="33116"/>
                    <a:pt x="40000" y="54545"/>
                    <a:pt x="61818" y="75584"/>
                  </a:cubicBezTo>
                  <a:cubicBezTo>
                    <a:pt x="77272" y="90389"/>
                    <a:pt x="94545" y="105194"/>
                    <a:pt x="111818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2727" y="104805"/>
                    <a:pt x="85454" y="89610"/>
                    <a:pt x="70000" y="74025"/>
                  </a:cubicBezTo>
                  <a:cubicBezTo>
                    <a:pt x="47272" y="52597"/>
                    <a:pt x="26363" y="30779"/>
                    <a:pt x="7272" y="8571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" name="Shape 576"/>
            <p:cNvSpPr/>
            <p:nvPr/>
          </p:nvSpPr>
          <p:spPr>
            <a:xfrm>
              <a:off x="722846188" y="2029920504"/>
              <a:ext cx="129129728" cy="11756314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810" y="120000"/>
                  </a:move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7837" y="80506"/>
                    <a:pt x="38918" y="41012"/>
                    <a:pt x="0" y="0"/>
                  </a:cubicBezTo>
                  <a:cubicBezTo>
                    <a:pt x="25945" y="41012"/>
                    <a:pt x="55135" y="80506"/>
                    <a:pt x="9081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" name="Shape 577"/>
            <p:cNvSpPr/>
            <p:nvPr/>
          </p:nvSpPr>
          <p:spPr>
            <a:xfrm>
              <a:off x="75793517" y="961604802"/>
              <a:ext cx="618980991" cy="107675603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9213" y="109695"/>
                  </a:moveTo>
                  <a:cubicBezTo>
                    <a:pt x="97752" y="102714"/>
                    <a:pt x="87640" y="95734"/>
                    <a:pt x="78202" y="88753"/>
                  </a:cubicBezTo>
                  <a:cubicBezTo>
                    <a:pt x="56629" y="72631"/>
                    <a:pt x="39775" y="56011"/>
                    <a:pt x="26966" y="39224"/>
                  </a:cubicBezTo>
                  <a:cubicBezTo>
                    <a:pt x="19550" y="29085"/>
                    <a:pt x="13483" y="18781"/>
                    <a:pt x="8089" y="8476"/>
                  </a:cubicBezTo>
                  <a:cubicBezTo>
                    <a:pt x="5393" y="5650"/>
                    <a:pt x="2696" y="2825"/>
                    <a:pt x="0" y="0"/>
                  </a:cubicBezTo>
                  <a:cubicBezTo>
                    <a:pt x="5393" y="13130"/>
                    <a:pt x="12808" y="26426"/>
                    <a:pt x="22247" y="39390"/>
                  </a:cubicBezTo>
                  <a:cubicBezTo>
                    <a:pt x="34382" y="56343"/>
                    <a:pt x="51235" y="72963"/>
                    <a:pt x="72134" y="89252"/>
                  </a:cubicBezTo>
                  <a:cubicBezTo>
                    <a:pt x="82921" y="97396"/>
                    <a:pt x="95056" y="105373"/>
                    <a:pt x="107865" y="113185"/>
                  </a:cubicBezTo>
                  <a:cubicBezTo>
                    <a:pt x="111910" y="115512"/>
                    <a:pt x="115955" y="117673"/>
                    <a:pt x="120000" y="120000"/>
                  </a:cubicBezTo>
                  <a:cubicBezTo>
                    <a:pt x="118651" y="119168"/>
                    <a:pt x="117977" y="118504"/>
                    <a:pt x="117303" y="117673"/>
                  </a:cubicBezTo>
                  <a:cubicBezTo>
                    <a:pt x="113932" y="115013"/>
                    <a:pt x="111235" y="112354"/>
                    <a:pt x="109213" y="109695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" name="Shape 578"/>
            <p:cNvSpPr/>
            <p:nvPr/>
          </p:nvSpPr>
          <p:spPr>
            <a:xfrm>
              <a:off x="16843078" y="0"/>
              <a:ext cx="80004730" cy="9471355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391" y="109039"/>
                  </a:moveTo>
                  <a:cubicBezTo>
                    <a:pt x="62608" y="109795"/>
                    <a:pt x="62608" y="110551"/>
                    <a:pt x="62608" y="111307"/>
                  </a:cubicBezTo>
                  <a:cubicBezTo>
                    <a:pt x="78260" y="113952"/>
                    <a:pt x="99130" y="116598"/>
                    <a:pt x="114782" y="119433"/>
                  </a:cubicBezTo>
                  <a:cubicBezTo>
                    <a:pt x="114782" y="119622"/>
                    <a:pt x="114782" y="119811"/>
                    <a:pt x="120000" y="120000"/>
                  </a:cubicBezTo>
                  <a:cubicBezTo>
                    <a:pt x="109565" y="116220"/>
                    <a:pt x="99130" y="112629"/>
                    <a:pt x="88695" y="108850"/>
                  </a:cubicBezTo>
                  <a:cubicBezTo>
                    <a:pt x="46956" y="89574"/>
                    <a:pt x="26086" y="70299"/>
                    <a:pt x="26086" y="50834"/>
                  </a:cubicBezTo>
                  <a:cubicBezTo>
                    <a:pt x="31304" y="33826"/>
                    <a:pt x="46956" y="17007"/>
                    <a:pt x="78260" y="0"/>
                  </a:cubicBezTo>
                  <a:cubicBezTo>
                    <a:pt x="62608" y="0"/>
                    <a:pt x="62608" y="0"/>
                    <a:pt x="62608" y="0"/>
                  </a:cubicBezTo>
                  <a:cubicBezTo>
                    <a:pt x="26086" y="16818"/>
                    <a:pt x="10434" y="33826"/>
                    <a:pt x="5217" y="50834"/>
                  </a:cubicBezTo>
                  <a:cubicBezTo>
                    <a:pt x="0" y="70299"/>
                    <a:pt x="15652" y="89574"/>
                    <a:pt x="57391" y="10903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" name="Shape 579"/>
            <p:cNvSpPr/>
            <p:nvPr/>
          </p:nvSpPr>
          <p:spPr>
            <a:xfrm>
              <a:off x="58950439" y="878406398"/>
              <a:ext cx="58950531" cy="1597652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14117" y="21308"/>
                    <a:pt x="21176" y="41495"/>
                    <a:pt x="35294" y="62803"/>
                  </a:cubicBezTo>
                  <a:cubicBezTo>
                    <a:pt x="63529" y="81869"/>
                    <a:pt x="91764" y="100934"/>
                    <a:pt x="120000" y="120000"/>
                  </a:cubicBezTo>
                  <a:cubicBezTo>
                    <a:pt x="105882" y="97570"/>
                    <a:pt x="91764" y="74018"/>
                    <a:pt x="77647" y="51588"/>
                  </a:cubicBezTo>
                  <a:cubicBezTo>
                    <a:pt x="70588" y="50467"/>
                    <a:pt x="70588" y="49345"/>
                    <a:pt x="70588" y="48224"/>
                  </a:cubicBezTo>
                  <a:cubicBezTo>
                    <a:pt x="49411" y="31401"/>
                    <a:pt x="21176" y="15700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" name="Shape 580"/>
            <p:cNvSpPr/>
            <p:nvPr/>
          </p:nvSpPr>
          <p:spPr>
            <a:xfrm>
              <a:off x="579680581" y="1698332587"/>
              <a:ext cx="143165568" cy="3315878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16756"/>
                    <a:pt x="5853" y="33513"/>
                    <a:pt x="14634" y="50270"/>
                  </a:cubicBezTo>
                  <a:cubicBezTo>
                    <a:pt x="23414" y="63243"/>
                    <a:pt x="35121" y="76756"/>
                    <a:pt x="49756" y="89729"/>
                  </a:cubicBezTo>
                  <a:cubicBezTo>
                    <a:pt x="55609" y="92972"/>
                    <a:pt x="64390" y="96216"/>
                    <a:pt x="70243" y="99459"/>
                  </a:cubicBezTo>
                  <a:cubicBezTo>
                    <a:pt x="87804" y="106486"/>
                    <a:pt x="102439" y="112972"/>
                    <a:pt x="120000" y="120000"/>
                  </a:cubicBezTo>
                  <a:cubicBezTo>
                    <a:pt x="117073" y="118378"/>
                    <a:pt x="114146" y="116216"/>
                    <a:pt x="111219" y="114594"/>
                  </a:cubicBezTo>
                  <a:cubicBezTo>
                    <a:pt x="76097" y="92972"/>
                    <a:pt x="52682" y="71351"/>
                    <a:pt x="38048" y="49729"/>
                  </a:cubicBezTo>
                  <a:cubicBezTo>
                    <a:pt x="32195" y="36756"/>
                    <a:pt x="26341" y="24324"/>
                    <a:pt x="23414" y="11891"/>
                  </a:cubicBezTo>
                  <a:cubicBezTo>
                    <a:pt x="23414" y="11351"/>
                    <a:pt x="20487" y="10810"/>
                    <a:pt x="20487" y="9729"/>
                  </a:cubicBezTo>
                  <a:cubicBezTo>
                    <a:pt x="14634" y="6486"/>
                    <a:pt x="5853" y="3243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" name="Shape 581"/>
            <p:cNvSpPr/>
            <p:nvPr/>
          </p:nvSpPr>
          <p:spPr>
            <a:xfrm>
              <a:off x="583891072" y="378612980"/>
              <a:ext cx="1563592574" cy="13094704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866" y="116719"/>
                  </a:moveTo>
                  <a:cubicBezTo>
                    <a:pt x="2666" y="105512"/>
                    <a:pt x="6933" y="94441"/>
                    <a:pt x="13333" y="83781"/>
                  </a:cubicBezTo>
                  <a:cubicBezTo>
                    <a:pt x="20000" y="73120"/>
                    <a:pt x="29066" y="62870"/>
                    <a:pt x="39733" y="53029"/>
                  </a:cubicBezTo>
                  <a:cubicBezTo>
                    <a:pt x="50400" y="43189"/>
                    <a:pt x="62666" y="33895"/>
                    <a:pt x="76000" y="25011"/>
                  </a:cubicBezTo>
                  <a:cubicBezTo>
                    <a:pt x="82666" y="20637"/>
                    <a:pt x="89866" y="16264"/>
                    <a:pt x="97066" y="12164"/>
                  </a:cubicBezTo>
                  <a:cubicBezTo>
                    <a:pt x="100800" y="10113"/>
                    <a:pt x="104533" y="7927"/>
                    <a:pt x="108266" y="6013"/>
                  </a:cubicBezTo>
                  <a:cubicBezTo>
                    <a:pt x="112266" y="3963"/>
                    <a:pt x="116000" y="2050"/>
                    <a:pt x="120000" y="136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115733" y="1913"/>
                    <a:pt x="112000" y="3826"/>
                    <a:pt x="108000" y="5876"/>
                  </a:cubicBezTo>
                  <a:cubicBezTo>
                    <a:pt x="104266" y="7790"/>
                    <a:pt x="100533" y="9840"/>
                    <a:pt x="96800" y="12027"/>
                  </a:cubicBezTo>
                  <a:cubicBezTo>
                    <a:pt x="89333" y="16127"/>
                    <a:pt x="82133" y="20364"/>
                    <a:pt x="75466" y="24738"/>
                  </a:cubicBezTo>
                  <a:cubicBezTo>
                    <a:pt x="61866" y="33621"/>
                    <a:pt x="49333" y="42915"/>
                    <a:pt x="38666" y="52756"/>
                  </a:cubicBezTo>
                  <a:cubicBezTo>
                    <a:pt x="27733" y="62460"/>
                    <a:pt x="18666" y="72847"/>
                    <a:pt x="12000" y="83507"/>
                  </a:cubicBezTo>
                  <a:cubicBezTo>
                    <a:pt x="5066" y="94305"/>
                    <a:pt x="800" y="105375"/>
                    <a:pt x="0" y="116719"/>
                  </a:cubicBezTo>
                  <a:cubicBezTo>
                    <a:pt x="0" y="116993"/>
                    <a:pt x="0" y="117129"/>
                    <a:pt x="0" y="117403"/>
                  </a:cubicBezTo>
                  <a:cubicBezTo>
                    <a:pt x="533" y="118223"/>
                    <a:pt x="1066" y="119179"/>
                    <a:pt x="1866" y="120000"/>
                  </a:cubicBezTo>
                  <a:cubicBezTo>
                    <a:pt x="1866" y="118906"/>
                    <a:pt x="1866" y="117813"/>
                    <a:pt x="1866" y="11671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" name="Shape 582"/>
            <p:cNvSpPr/>
            <p:nvPr/>
          </p:nvSpPr>
          <p:spPr>
            <a:xfrm>
              <a:off x="694774465" y="2038360781"/>
              <a:ext cx="122112248" cy="1091227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39452"/>
                    <a:pt x="54857" y="80547"/>
                    <a:pt x="89142" y="119999"/>
                  </a:cubicBezTo>
                  <a:cubicBezTo>
                    <a:pt x="120000" y="119999"/>
                    <a:pt x="120000" y="119999"/>
                    <a:pt x="120000" y="119999"/>
                  </a:cubicBezTo>
                  <a:cubicBezTo>
                    <a:pt x="78857" y="80547"/>
                    <a:pt x="37714" y="39452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Shape 583"/>
            <p:cNvSpPr/>
            <p:nvPr/>
          </p:nvSpPr>
          <p:spPr>
            <a:xfrm>
              <a:off x="579680581" y="1659747920"/>
              <a:ext cx="28071681" cy="717437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000" y="110000"/>
                  </a:moveTo>
                  <a:cubicBezTo>
                    <a:pt x="105000" y="115000"/>
                    <a:pt x="120000" y="117500"/>
                    <a:pt x="120000" y="120000"/>
                  </a:cubicBezTo>
                  <a:cubicBezTo>
                    <a:pt x="120000" y="95000"/>
                    <a:pt x="120000" y="72500"/>
                    <a:pt x="120000" y="47500"/>
                  </a:cubicBezTo>
                  <a:cubicBezTo>
                    <a:pt x="75000" y="32500"/>
                    <a:pt x="45000" y="15000"/>
                    <a:pt x="15000" y="0"/>
                  </a:cubicBezTo>
                  <a:cubicBezTo>
                    <a:pt x="0" y="22500"/>
                    <a:pt x="0" y="42500"/>
                    <a:pt x="0" y="65000"/>
                  </a:cubicBezTo>
                  <a:cubicBezTo>
                    <a:pt x="30000" y="80000"/>
                    <a:pt x="75000" y="95000"/>
                    <a:pt x="105000" y="11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Shape 584"/>
            <p:cNvSpPr/>
            <p:nvPr/>
          </p:nvSpPr>
          <p:spPr>
            <a:xfrm>
              <a:off x="640034294" y="1946119059"/>
              <a:ext cx="179658753" cy="2013642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6153" y="16000"/>
                  </a:moveTo>
                  <a:cubicBezTo>
                    <a:pt x="11538" y="10666"/>
                    <a:pt x="4615" y="5333"/>
                    <a:pt x="0" y="0"/>
                  </a:cubicBezTo>
                  <a:cubicBezTo>
                    <a:pt x="6923" y="14222"/>
                    <a:pt x="16153" y="28444"/>
                    <a:pt x="27692" y="42666"/>
                  </a:cubicBezTo>
                  <a:cubicBezTo>
                    <a:pt x="30000" y="47111"/>
                    <a:pt x="32307" y="50666"/>
                    <a:pt x="36923" y="55111"/>
                  </a:cubicBezTo>
                  <a:cubicBezTo>
                    <a:pt x="62307" y="76444"/>
                    <a:pt x="90000" y="98666"/>
                    <a:pt x="117692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4615" y="96888"/>
                    <a:pt x="73846" y="73777"/>
                    <a:pt x="55384" y="49777"/>
                  </a:cubicBezTo>
                  <a:cubicBezTo>
                    <a:pt x="41538" y="38222"/>
                    <a:pt x="30000" y="27555"/>
                    <a:pt x="16153" y="16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5" name="Shape 585"/>
          <p:cNvGrpSpPr/>
          <p:nvPr/>
        </p:nvGrpSpPr>
        <p:grpSpPr>
          <a:xfrm>
            <a:off x="20637" y="0"/>
            <a:ext cx="1952625" cy="6853237"/>
            <a:chOff x="0" y="0"/>
            <a:chExt cx="2147483647" cy="2147483647"/>
          </a:xfrm>
        </p:grpSpPr>
        <p:sp>
          <p:nvSpPr>
            <p:cNvPr id="586" name="Shape 586"/>
            <p:cNvSpPr/>
            <p:nvPr/>
          </p:nvSpPr>
          <p:spPr>
            <a:xfrm>
              <a:off x="0" y="0"/>
              <a:ext cx="450447748" cy="137913454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155" y="27391"/>
                  </a:moveTo>
                  <a:cubicBezTo>
                    <a:pt x="12815" y="37565"/>
                    <a:pt x="19805" y="47869"/>
                    <a:pt x="30291" y="58043"/>
                  </a:cubicBezTo>
                  <a:cubicBezTo>
                    <a:pt x="39611" y="68217"/>
                    <a:pt x="51262" y="78391"/>
                    <a:pt x="66407" y="88565"/>
                  </a:cubicBezTo>
                  <a:cubicBezTo>
                    <a:pt x="80388" y="98739"/>
                    <a:pt x="97864" y="108782"/>
                    <a:pt x="117669" y="118826"/>
                  </a:cubicBezTo>
                  <a:cubicBezTo>
                    <a:pt x="118834" y="119217"/>
                    <a:pt x="120000" y="119608"/>
                    <a:pt x="120000" y="120000"/>
                  </a:cubicBezTo>
                  <a:cubicBezTo>
                    <a:pt x="118834" y="118043"/>
                    <a:pt x="116504" y="115956"/>
                    <a:pt x="115339" y="114000"/>
                  </a:cubicBezTo>
                  <a:cubicBezTo>
                    <a:pt x="115339" y="113608"/>
                    <a:pt x="115339" y="113217"/>
                    <a:pt x="115339" y="112956"/>
                  </a:cubicBezTo>
                  <a:cubicBezTo>
                    <a:pt x="99029" y="104739"/>
                    <a:pt x="85048" y="96652"/>
                    <a:pt x="73398" y="88434"/>
                  </a:cubicBezTo>
                  <a:cubicBezTo>
                    <a:pt x="58252" y="78260"/>
                    <a:pt x="45436" y="68217"/>
                    <a:pt x="34951" y="57913"/>
                  </a:cubicBezTo>
                  <a:cubicBezTo>
                    <a:pt x="24466" y="47739"/>
                    <a:pt x="16310" y="37565"/>
                    <a:pt x="10485" y="27260"/>
                  </a:cubicBezTo>
                  <a:cubicBezTo>
                    <a:pt x="8155" y="22173"/>
                    <a:pt x="5825" y="17086"/>
                    <a:pt x="3495" y="12000"/>
                  </a:cubicBezTo>
                  <a:cubicBezTo>
                    <a:pt x="2330" y="7956"/>
                    <a:pt x="1165" y="4043"/>
                    <a:pt x="11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43"/>
                    <a:pt x="1165" y="7956"/>
                    <a:pt x="1165" y="12000"/>
                  </a:cubicBezTo>
                  <a:cubicBezTo>
                    <a:pt x="3495" y="17086"/>
                    <a:pt x="4660" y="22173"/>
                    <a:pt x="8155" y="2739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" name="Shape 587"/>
            <p:cNvSpPr/>
            <p:nvPr/>
          </p:nvSpPr>
          <p:spPr>
            <a:xfrm>
              <a:off x="476637487" y="1352544587"/>
              <a:ext cx="385849199" cy="4953357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272" y="83272"/>
                  </a:moveTo>
                  <a:cubicBezTo>
                    <a:pt x="87272" y="95636"/>
                    <a:pt x="102272" y="108000"/>
                    <a:pt x="120000" y="120000"/>
                  </a:cubicBezTo>
                  <a:cubicBezTo>
                    <a:pt x="120000" y="117454"/>
                    <a:pt x="120000" y="114545"/>
                    <a:pt x="120000" y="112000"/>
                  </a:cubicBezTo>
                  <a:cubicBezTo>
                    <a:pt x="120000" y="111636"/>
                    <a:pt x="120000" y="110909"/>
                    <a:pt x="120000" y="110545"/>
                  </a:cubicBezTo>
                  <a:cubicBezTo>
                    <a:pt x="107727" y="101090"/>
                    <a:pt x="95454" y="91636"/>
                    <a:pt x="84545" y="82181"/>
                  </a:cubicBezTo>
                  <a:cubicBezTo>
                    <a:pt x="51818" y="55272"/>
                    <a:pt x="23181" y="27636"/>
                    <a:pt x="0" y="0"/>
                  </a:cubicBezTo>
                  <a:cubicBezTo>
                    <a:pt x="2727" y="7636"/>
                    <a:pt x="5454" y="15272"/>
                    <a:pt x="9545" y="22909"/>
                  </a:cubicBezTo>
                  <a:cubicBezTo>
                    <a:pt x="28636" y="43272"/>
                    <a:pt x="49090" y="63272"/>
                    <a:pt x="72272" y="832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Shape 588"/>
            <p:cNvSpPr/>
            <p:nvPr/>
          </p:nvSpPr>
          <p:spPr>
            <a:xfrm>
              <a:off x="892166525" y="1837073128"/>
              <a:ext cx="392832866" cy="3104104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" y="8695"/>
                  </a:moveTo>
                  <a:cubicBezTo>
                    <a:pt x="5333" y="5797"/>
                    <a:pt x="2666" y="2898"/>
                    <a:pt x="0" y="0"/>
                  </a:cubicBezTo>
                  <a:cubicBezTo>
                    <a:pt x="0" y="5217"/>
                    <a:pt x="0" y="11014"/>
                    <a:pt x="1333" y="16811"/>
                  </a:cubicBezTo>
                  <a:cubicBezTo>
                    <a:pt x="18666" y="35942"/>
                    <a:pt x="36000" y="55072"/>
                    <a:pt x="56000" y="73623"/>
                  </a:cubicBezTo>
                  <a:cubicBezTo>
                    <a:pt x="72000" y="89275"/>
                    <a:pt x="89333" y="104927"/>
                    <a:pt x="106666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1333" y="104347"/>
                    <a:pt x="84000" y="88115"/>
                    <a:pt x="66666" y="71304"/>
                  </a:cubicBezTo>
                  <a:cubicBezTo>
                    <a:pt x="45333" y="51014"/>
                    <a:pt x="26666" y="29565"/>
                    <a:pt x="8000" y="86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Shape 589"/>
            <p:cNvSpPr/>
            <p:nvPr/>
          </p:nvSpPr>
          <p:spPr>
            <a:xfrm>
              <a:off x="450448072" y="1367554970"/>
              <a:ext cx="502825373" cy="7006749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391" y="105096"/>
                  </a:moveTo>
                  <a:cubicBezTo>
                    <a:pt x="97043" y="99700"/>
                    <a:pt x="88695" y="94047"/>
                    <a:pt x="81391" y="88394"/>
                  </a:cubicBezTo>
                  <a:cubicBezTo>
                    <a:pt x="59478" y="72205"/>
                    <a:pt x="42782" y="55503"/>
                    <a:pt x="30260" y="38800"/>
                  </a:cubicBezTo>
                  <a:cubicBezTo>
                    <a:pt x="22956" y="30578"/>
                    <a:pt x="17739" y="22098"/>
                    <a:pt x="13565" y="13618"/>
                  </a:cubicBezTo>
                  <a:cubicBezTo>
                    <a:pt x="9391" y="8993"/>
                    <a:pt x="4173" y="4625"/>
                    <a:pt x="0" y="0"/>
                  </a:cubicBezTo>
                  <a:cubicBezTo>
                    <a:pt x="5217" y="13104"/>
                    <a:pt x="12521" y="26209"/>
                    <a:pt x="21913" y="39057"/>
                  </a:cubicBezTo>
                  <a:cubicBezTo>
                    <a:pt x="34434" y="56017"/>
                    <a:pt x="51130" y="72719"/>
                    <a:pt x="72000" y="89164"/>
                  </a:cubicBezTo>
                  <a:cubicBezTo>
                    <a:pt x="82434" y="97130"/>
                    <a:pt x="93913" y="105353"/>
                    <a:pt x="107478" y="113319"/>
                  </a:cubicBezTo>
                  <a:cubicBezTo>
                    <a:pt x="111652" y="115374"/>
                    <a:pt x="115826" y="117687"/>
                    <a:pt x="120000" y="119999"/>
                  </a:cubicBezTo>
                  <a:cubicBezTo>
                    <a:pt x="118956" y="119229"/>
                    <a:pt x="117913" y="118458"/>
                    <a:pt x="116869" y="117687"/>
                  </a:cubicBezTo>
                  <a:cubicBezTo>
                    <a:pt x="112695" y="113576"/>
                    <a:pt x="108521" y="109207"/>
                    <a:pt x="105391" y="1050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" name="Shape 590"/>
            <p:cNvSpPr/>
            <p:nvPr/>
          </p:nvSpPr>
          <p:spPr>
            <a:xfrm>
              <a:off x="401561977" y="403901880"/>
              <a:ext cx="158879408" cy="94864276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6666" y="120000"/>
                  </a:moveTo>
                  <a:cubicBezTo>
                    <a:pt x="50000" y="117725"/>
                    <a:pt x="46666" y="115450"/>
                    <a:pt x="43333" y="113175"/>
                  </a:cubicBezTo>
                  <a:cubicBezTo>
                    <a:pt x="26666" y="100473"/>
                    <a:pt x="16666" y="87962"/>
                    <a:pt x="16666" y="75450"/>
                  </a:cubicBezTo>
                  <a:cubicBezTo>
                    <a:pt x="16666" y="62748"/>
                    <a:pt x="26666" y="50236"/>
                    <a:pt x="43333" y="37535"/>
                  </a:cubicBezTo>
                  <a:cubicBezTo>
                    <a:pt x="50000" y="31279"/>
                    <a:pt x="60000" y="25023"/>
                    <a:pt x="73333" y="18767"/>
                  </a:cubicBezTo>
                  <a:cubicBezTo>
                    <a:pt x="86666" y="12511"/>
                    <a:pt x="100000" y="6255"/>
                    <a:pt x="120000" y="0"/>
                  </a:cubicBezTo>
                  <a:cubicBezTo>
                    <a:pt x="116666" y="0"/>
                    <a:pt x="116666" y="0"/>
                    <a:pt x="116666" y="0"/>
                  </a:cubicBezTo>
                  <a:cubicBezTo>
                    <a:pt x="96666" y="6255"/>
                    <a:pt x="80000" y="12511"/>
                    <a:pt x="66666" y="18767"/>
                  </a:cubicBezTo>
                  <a:cubicBezTo>
                    <a:pt x="53333" y="25023"/>
                    <a:pt x="43333" y="31279"/>
                    <a:pt x="33333" y="37535"/>
                  </a:cubicBezTo>
                  <a:cubicBezTo>
                    <a:pt x="13333" y="50047"/>
                    <a:pt x="3333" y="62748"/>
                    <a:pt x="3333" y="75450"/>
                  </a:cubicBezTo>
                  <a:cubicBezTo>
                    <a:pt x="0" y="87393"/>
                    <a:pt x="6666" y="99526"/>
                    <a:pt x="23333" y="111658"/>
                  </a:cubicBezTo>
                  <a:cubicBezTo>
                    <a:pt x="33333" y="114312"/>
                    <a:pt x="43333" y="117156"/>
                    <a:pt x="53333" y="119810"/>
                  </a:cubicBezTo>
                  <a:cubicBezTo>
                    <a:pt x="53333" y="119810"/>
                    <a:pt x="56666" y="120000"/>
                    <a:pt x="56666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Shape 591"/>
            <p:cNvSpPr/>
            <p:nvPr/>
          </p:nvSpPr>
          <p:spPr>
            <a:xfrm>
              <a:off x="988191794" y="2059223589"/>
              <a:ext cx="122214502" cy="882599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285" y="120000"/>
                  </a:moveTo>
                  <a:cubicBezTo>
                    <a:pt x="119999" y="120000"/>
                    <a:pt x="119999" y="120000"/>
                    <a:pt x="119999" y="120000"/>
                  </a:cubicBezTo>
                  <a:cubicBezTo>
                    <a:pt x="77142" y="81355"/>
                    <a:pt x="38571" y="40677"/>
                    <a:pt x="0" y="0"/>
                  </a:cubicBezTo>
                  <a:cubicBezTo>
                    <a:pt x="25714" y="40677"/>
                    <a:pt x="55714" y="81355"/>
                    <a:pt x="94285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" name="Shape 592"/>
            <p:cNvSpPr/>
            <p:nvPr/>
          </p:nvSpPr>
          <p:spPr>
            <a:xfrm>
              <a:off x="432988832" y="1287100493"/>
              <a:ext cx="75075174" cy="1603088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8235" y="60560"/>
                  </a:moveTo>
                  <a:cubicBezTo>
                    <a:pt x="56470" y="80747"/>
                    <a:pt x="91764" y="99813"/>
                    <a:pt x="120000" y="120000"/>
                  </a:cubicBezTo>
                  <a:cubicBezTo>
                    <a:pt x="98823" y="96448"/>
                    <a:pt x="84705" y="72897"/>
                    <a:pt x="70588" y="49345"/>
                  </a:cubicBezTo>
                  <a:cubicBezTo>
                    <a:pt x="70588" y="49345"/>
                    <a:pt x="63529" y="48224"/>
                    <a:pt x="63529" y="48224"/>
                  </a:cubicBezTo>
                  <a:cubicBezTo>
                    <a:pt x="42352" y="32523"/>
                    <a:pt x="21176" y="15700"/>
                    <a:pt x="0" y="0"/>
                  </a:cubicBezTo>
                  <a:cubicBezTo>
                    <a:pt x="0" y="2242"/>
                    <a:pt x="0" y="5607"/>
                    <a:pt x="0" y="8971"/>
                  </a:cubicBezTo>
                  <a:cubicBezTo>
                    <a:pt x="7058" y="25794"/>
                    <a:pt x="21176" y="43738"/>
                    <a:pt x="28235" y="605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" name="Shape 593"/>
            <p:cNvSpPr/>
            <p:nvPr/>
          </p:nvSpPr>
          <p:spPr>
            <a:xfrm>
              <a:off x="862485484" y="985696199"/>
              <a:ext cx="1284998162" cy="85137681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65" y="116830"/>
                  </a:moveTo>
                  <a:cubicBezTo>
                    <a:pt x="3673" y="105845"/>
                    <a:pt x="7755" y="94647"/>
                    <a:pt x="14285" y="83873"/>
                  </a:cubicBezTo>
                  <a:cubicBezTo>
                    <a:pt x="20816" y="73309"/>
                    <a:pt x="29795" y="62957"/>
                    <a:pt x="40408" y="53239"/>
                  </a:cubicBezTo>
                  <a:cubicBezTo>
                    <a:pt x="50612" y="43309"/>
                    <a:pt x="62857" y="34014"/>
                    <a:pt x="76326" y="25140"/>
                  </a:cubicBezTo>
                  <a:cubicBezTo>
                    <a:pt x="82857" y="20704"/>
                    <a:pt x="89795" y="16267"/>
                    <a:pt x="97142" y="12253"/>
                  </a:cubicBezTo>
                  <a:cubicBezTo>
                    <a:pt x="100816" y="10140"/>
                    <a:pt x="104489" y="8028"/>
                    <a:pt x="108163" y="5915"/>
                  </a:cubicBezTo>
                  <a:cubicBezTo>
                    <a:pt x="111836" y="4014"/>
                    <a:pt x="115918" y="1901"/>
                    <a:pt x="120000" y="0"/>
                  </a:cubicBezTo>
                  <a:cubicBezTo>
                    <a:pt x="119591" y="0"/>
                    <a:pt x="119591" y="0"/>
                    <a:pt x="119591" y="0"/>
                  </a:cubicBezTo>
                  <a:cubicBezTo>
                    <a:pt x="115510" y="1901"/>
                    <a:pt x="111428" y="3802"/>
                    <a:pt x="107755" y="5704"/>
                  </a:cubicBezTo>
                  <a:cubicBezTo>
                    <a:pt x="104081" y="7816"/>
                    <a:pt x="100408" y="9929"/>
                    <a:pt x="96734" y="11830"/>
                  </a:cubicBezTo>
                  <a:cubicBezTo>
                    <a:pt x="88979" y="16056"/>
                    <a:pt x="82040" y="20281"/>
                    <a:pt x="75510" y="24718"/>
                  </a:cubicBezTo>
                  <a:cubicBezTo>
                    <a:pt x="61632" y="33591"/>
                    <a:pt x="49387" y="42887"/>
                    <a:pt x="38775" y="52605"/>
                  </a:cubicBezTo>
                  <a:cubicBezTo>
                    <a:pt x="27755" y="62535"/>
                    <a:pt x="18775" y="72887"/>
                    <a:pt x="12244" y="83661"/>
                  </a:cubicBezTo>
                  <a:cubicBezTo>
                    <a:pt x="5306" y="94014"/>
                    <a:pt x="1224" y="105000"/>
                    <a:pt x="0" y="115985"/>
                  </a:cubicBezTo>
                  <a:cubicBezTo>
                    <a:pt x="1224" y="117253"/>
                    <a:pt x="2040" y="118521"/>
                    <a:pt x="2857" y="120000"/>
                  </a:cubicBezTo>
                  <a:cubicBezTo>
                    <a:pt x="2857" y="118943"/>
                    <a:pt x="2857" y="117887"/>
                    <a:pt x="3265" y="11683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" name="Shape 594"/>
            <p:cNvSpPr/>
            <p:nvPr/>
          </p:nvSpPr>
          <p:spPr>
            <a:xfrm>
              <a:off x="953273313" y="2068229513"/>
              <a:ext cx="109993601" cy="7925369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40754"/>
                    <a:pt x="57600" y="81509"/>
                    <a:pt x="91200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6800" y="81509"/>
                    <a:pt x="38400" y="40754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" name="Shape 595"/>
            <p:cNvSpPr/>
            <p:nvPr/>
          </p:nvSpPr>
          <p:spPr>
            <a:xfrm>
              <a:off x="862485484" y="1847880352"/>
              <a:ext cx="125706343" cy="21134318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25531"/>
                    <a:pt x="8275" y="51063"/>
                    <a:pt x="28965" y="75744"/>
                  </a:cubicBezTo>
                  <a:cubicBezTo>
                    <a:pt x="45517" y="83404"/>
                    <a:pt x="57931" y="91914"/>
                    <a:pt x="74482" y="99574"/>
                  </a:cubicBezTo>
                  <a:cubicBezTo>
                    <a:pt x="91034" y="106382"/>
                    <a:pt x="103448" y="113191"/>
                    <a:pt x="120000" y="120000"/>
                  </a:cubicBezTo>
                  <a:cubicBezTo>
                    <a:pt x="115862" y="118297"/>
                    <a:pt x="115862" y="116595"/>
                    <a:pt x="111724" y="114893"/>
                  </a:cubicBezTo>
                  <a:cubicBezTo>
                    <a:pt x="66206" y="83404"/>
                    <a:pt x="41379" y="51063"/>
                    <a:pt x="33103" y="18723"/>
                  </a:cubicBezTo>
                  <a:cubicBezTo>
                    <a:pt x="28965" y="15319"/>
                    <a:pt x="20689" y="12765"/>
                    <a:pt x="16551" y="9361"/>
                  </a:cubicBezTo>
                  <a:cubicBezTo>
                    <a:pt x="8275" y="5957"/>
                    <a:pt x="4137" y="255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" name="Shape 596"/>
            <p:cNvSpPr/>
            <p:nvPr/>
          </p:nvSpPr>
          <p:spPr>
            <a:xfrm>
              <a:off x="862485484" y="1808853662"/>
              <a:ext cx="34918430" cy="714485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5000"/>
                  </a:moveTo>
                  <a:cubicBezTo>
                    <a:pt x="15000" y="72500"/>
                    <a:pt x="30000" y="82500"/>
                    <a:pt x="60000" y="92500"/>
                  </a:cubicBezTo>
                  <a:cubicBezTo>
                    <a:pt x="75000" y="102500"/>
                    <a:pt x="105000" y="110000"/>
                    <a:pt x="120000" y="120000"/>
                  </a:cubicBezTo>
                  <a:cubicBezTo>
                    <a:pt x="105000" y="95000"/>
                    <a:pt x="105000" y="70000"/>
                    <a:pt x="105000" y="47500"/>
                  </a:cubicBezTo>
                  <a:cubicBezTo>
                    <a:pt x="75000" y="30000"/>
                    <a:pt x="45000" y="15000"/>
                    <a:pt x="0" y="0"/>
                  </a:cubicBezTo>
                  <a:cubicBezTo>
                    <a:pt x="0" y="2500"/>
                    <a:pt x="0" y="7500"/>
                    <a:pt x="0" y="10000"/>
                  </a:cubicBezTo>
                  <a:cubicBezTo>
                    <a:pt x="0" y="27500"/>
                    <a:pt x="0" y="47500"/>
                    <a:pt x="0" y="65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" name="Shape 597"/>
            <p:cNvSpPr/>
            <p:nvPr/>
          </p:nvSpPr>
          <p:spPr>
            <a:xfrm>
              <a:off x="892166525" y="1981170781"/>
              <a:ext cx="192051363" cy="1663128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0000" y="30270"/>
                  </a:moveTo>
                  <a:cubicBezTo>
                    <a:pt x="19090" y="20540"/>
                    <a:pt x="10909" y="9729"/>
                    <a:pt x="0" y="0"/>
                  </a:cubicBezTo>
                  <a:cubicBezTo>
                    <a:pt x="8181" y="17297"/>
                    <a:pt x="19090" y="35675"/>
                    <a:pt x="30000" y="52972"/>
                  </a:cubicBezTo>
                  <a:cubicBezTo>
                    <a:pt x="32727" y="56216"/>
                    <a:pt x="35454" y="59459"/>
                    <a:pt x="38181" y="62702"/>
                  </a:cubicBezTo>
                  <a:cubicBezTo>
                    <a:pt x="60000" y="82162"/>
                    <a:pt x="81818" y="101621"/>
                    <a:pt x="106363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5454" y="99459"/>
                    <a:pt x="76363" y="77837"/>
                    <a:pt x="60000" y="56216"/>
                  </a:cubicBezTo>
                  <a:cubicBezTo>
                    <a:pt x="49090" y="47567"/>
                    <a:pt x="40909" y="38918"/>
                    <a:pt x="30000" y="3027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8" name="Shape 598"/>
          <p:cNvSpPr/>
          <p:nvPr/>
        </p:nvSpPr>
        <p:spPr>
          <a:xfrm>
            <a:off x="0" y="0"/>
            <a:ext cx="182561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9" name="Shape 599"/>
          <p:cNvSpPr/>
          <p:nvPr/>
        </p:nvSpPr>
        <p:spPr>
          <a:xfrm rot="10800000" flipH="1">
            <a:off x="0" y="4910137"/>
            <a:ext cx="1358899" cy="508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328"/>
                </a:moveTo>
                <a:lnTo>
                  <a:pt x="99772" y="2256"/>
                </a:lnTo>
                <a:cubicBezTo>
                  <a:pt x="99635" y="1884"/>
                  <a:pt x="99468" y="1500"/>
                  <a:pt x="99332" y="1128"/>
                </a:cubicBezTo>
                <a:cubicBezTo>
                  <a:pt x="98922" y="0"/>
                  <a:pt x="98497" y="0"/>
                  <a:pt x="98072" y="0"/>
                </a:cubicBezTo>
                <a:lnTo>
                  <a:pt x="90060" y="0"/>
                </a:lnTo>
                <a:lnTo>
                  <a:pt x="0" y="744"/>
                </a:lnTo>
                <a:lnTo>
                  <a:pt x="0" y="120000"/>
                </a:lnTo>
                <a:lnTo>
                  <a:pt x="90060" y="119424"/>
                </a:lnTo>
                <a:lnTo>
                  <a:pt x="98072" y="119424"/>
                </a:lnTo>
                <a:cubicBezTo>
                  <a:pt x="98497" y="119424"/>
                  <a:pt x="98922" y="118308"/>
                  <a:pt x="99332" y="118308"/>
                </a:cubicBezTo>
                <a:cubicBezTo>
                  <a:pt x="99332" y="117168"/>
                  <a:pt x="99772" y="117168"/>
                  <a:pt x="99772" y="117168"/>
                </a:cubicBezTo>
                <a:lnTo>
                  <a:pt x="120000" y="63096"/>
                </a:lnTo>
                <a:cubicBezTo>
                  <a:pt x="120834" y="60840"/>
                  <a:pt x="120834" y="58596"/>
                  <a:pt x="120000" y="563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Shape 600"/>
          <p:cNvSpPr txBox="1">
            <a:spLocks noGrp="1"/>
          </p:cNvSpPr>
          <p:nvPr>
            <p:ph type="title"/>
          </p:nvPr>
        </p:nvSpPr>
        <p:spPr>
          <a:xfrm>
            <a:off x="1944686" y="623887"/>
            <a:ext cx="6589711" cy="1281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01" name="Shape 601"/>
          <p:cNvSpPr txBox="1">
            <a:spLocks noGrp="1"/>
          </p:cNvSpPr>
          <p:nvPr>
            <p:ph type="body" idx="1"/>
          </p:nvPr>
        </p:nvSpPr>
        <p:spPr>
          <a:xfrm>
            <a:off x="1943100" y="2133600"/>
            <a:ext cx="6591299" cy="38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6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4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602" name="Shape 602"/>
          <p:cNvSpPr txBox="1">
            <a:spLocks noGrp="1"/>
          </p:cNvSpPr>
          <p:nvPr>
            <p:ph type="dt" idx="10"/>
          </p:nvPr>
        </p:nvSpPr>
        <p:spPr>
          <a:xfrm>
            <a:off x="7772400" y="6135687"/>
            <a:ext cx="766762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3" name="Shape 603"/>
          <p:cNvSpPr txBox="1">
            <a:spLocks noGrp="1"/>
          </p:cNvSpPr>
          <p:nvPr>
            <p:ph type="ftr" idx="11"/>
          </p:nvPr>
        </p:nvSpPr>
        <p:spPr>
          <a:xfrm>
            <a:off x="1943100" y="6135687"/>
            <a:ext cx="571658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4" name="Shape 604"/>
          <p:cNvSpPr txBox="1">
            <a:spLocks noGrp="1"/>
          </p:cNvSpPr>
          <p:nvPr>
            <p:ph type="sldNum" idx="12"/>
          </p:nvPr>
        </p:nvSpPr>
        <p:spPr>
          <a:xfrm>
            <a:off x="511175" y="4983162"/>
            <a:ext cx="58578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2000" b="0" i="0" u="non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EFFFF"/>
                </a:buClr>
                <a:buSzPct val="25000"/>
                <a:buFont typeface="Arial"/>
                <a:buNone/>
              </a:pPr>
              <a:t>‹#›</a:t>
            </a:fld>
            <a:endParaRPr lang="en-US" sz="2000" b="0" i="0" u="none">
              <a:solidFill>
                <a:srgbClr val="FE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3" name="Shape 613"/>
          <p:cNvGrpSpPr/>
          <p:nvPr/>
        </p:nvGrpSpPr>
        <p:grpSpPr>
          <a:xfrm>
            <a:off x="0" y="228599"/>
            <a:ext cx="1981200" cy="6638925"/>
            <a:chOff x="0" y="0"/>
            <a:chExt cx="2147483647" cy="2147483647"/>
          </a:xfrm>
        </p:grpSpPr>
        <p:sp>
          <p:nvSpPr>
            <p:cNvPr id="614" name="Shape 614"/>
            <p:cNvSpPr/>
            <p:nvPr/>
          </p:nvSpPr>
          <p:spPr>
            <a:xfrm>
              <a:off x="0" y="759034820"/>
              <a:ext cx="75793537" cy="2025700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cubicBezTo>
                    <a:pt x="109090" y="103235"/>
                    <a:pt x="103636" y="87352"/>
                    <a:pt x="92727" y="70588"/>
                  </a:cubicBezTo>
                  <a:cubicBezTo>
                    <a:pt x="60000" y="47647"/>
                    <a:pt x="32727" y="23823"/>
                    <a:pt x="0" y="0"/>
                  </a:cubicBezTo>
                  <a:cubicBezTo>
                    <a:pt x="0" y="30882"/>
                    <a:pt x="0" y="30882"/>
                    <a:pt x="0" y="30882"/>
                  </a:cubicBezTo>
                  <a:cubicBezTo>
                    <a:pt x="32727" y="56470"/>
                    <a:pt x="70909" y="82941"/>
                    <a:pt x="109090" y="109411"/>
                  </a:cubicBezTo>
                  <a:cubicBezTo>
                    <a:pt x="109090" y="112941"/>
                    <a:pt x="114545" y="116470"/>
                    <a:pt x="12000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" name="Shape 615"/>
            <p:cNvSpPr/>
            <p:nvPr/>
          </p:nvSpPr>
          <p:spPr>
            <a:xfrm>
              <a:off x="96847754" y="947135552"/>
              <a:ext cx="487044128" cy="7511971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714" y="83333"/>
                  </a:moveTo>
                  <a:cubicBezTo>
                    <a:pt x="88285" y="95714"/>
                    <a:pt x="102857" y="107857"/>
                    <a:pt x="119142" y="120000"/>
                  </a:cubicBezTo>
                  <a:cubicBezTo>
                    <a:pt x="119142" y="117857"/>
                    <a:pt x="119142" y="115952"/>
                    <a:pt x="120000" y="113809"/>
                  </a:cubicBezTo>
                  <a:cubicBezTo>
                    <a:pt x="106285" y="103571"/>
                    <a:pt x="93428" y="93095"/>
                    <a:pt x="81428" y="82619"/>
                  </a:cubicBezTo>
                  <a:cubicBezTo>
                    <a:pt x="49714" y="55476"/>
                    <a:pt x="23142" y="27857"/>
                    <a:pt x="0" y="0"/>
                  </a:cubicBezTo>
                  <a:cubicBezTo>
                    <a:pt x="1714" y="4761"/>
                    <a:pt x="3428" y="9761"/>
                    <a:pt x="5142" y="14523"/>
                  </a:cubicBezTo>
                  <a:cubicBezTo>
                    <a:pt x="25714" y="37619"/>
                    <a:pt x="48000" y="60714"/>
                    <a:pt x="73714" y="83333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" name="Shape 616"/>
            <p:cNvSpPr/>
            <p:nvPr/>
          </p:nvSpPr>
          <p:spPr>
            <a:xfrm>
              <a:off x="607752303" y="1688083379"/>
              <a:ext cx="458972423" cy="45939983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72" y="8571"/>
                  </a:moveTo>
                  <a:cubicBezTo>
                    <a:pt x="4545" y="5844"/>
                    <a:pt x="1818" y="3116"/>
                    <a:pt x="0" y="0"/>
                  </a:cubicBezTo>
                  <a:cubicBezTo>
                    <a:pt x="0" y="3896"/>
                    <a:pt x="0" y="7402"/>
                    <a:pt x="0" y="11298"/>
                  </a:cubicBezTo>
                  <a:cubicBezTo>
                    <a:pt x="19090" y="33116"/>
                    <a:pt x="40000" y="54545"/>
                    <a:pt x="61818" y="75584"/>
                  </a:cubicBezTo>
                  <a:cubicBezTo>
                    <a:pt x="77272" y="90389"/>
                    <a:pt x="94545" y="105194"/>
                    <a:pt x="111818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2727" y="104805"/>
                    <a:pt x="85454" y="89610"/>
                    <a:pt x="70000" y="74025"/>
                  </a:cubicBezTo>
                  <a:cubicBezTo>
                    <a:pt x="47272" y="52597"/>
                    <a:pt x="26363" y="30779"/>
                    <a:pt x="7272" y="8571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Shape 617"/>
            <p:cNvSpPr/>
            <p:nvPr/>
          </p:nvSpPr>
          <p:spPr>
            <a:xfrm>
              <a:off x="722846188" y="2029920504"/>
              <a:ext cx="129129728" cy="11756314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810" y="120000"/>
                  </a:move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7837" y="80506"/>
                    <a:pt x="38918" y="41012"/>
                    <a:pt x="0" y="0"/>
                  </a:cubicBezTo>
                  <a:cubicBezTo>
                    <a:pt x="25945" y="41012"/>
                    <a:pt x="55135" y="80506"/>
                    <a:pt x="9081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Shape 618"/>
            <p:cNvSpPr/>
            <p:nvPr/>
          </p:nvSpPr>
          <p:spPr>
            <a:xfrm>
              <a:off x="75793517" y="961604802"/>
              <a:ext cx="618980991" cy="107675603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9213" y="109695"/>
                  </a:moveTo>
                  <a:cubicBezTo>
                    <a:pt x="97752" y="102714"/>
                    <a:pt x="87640" y="95734"/>
                    <a:pt x="78202" y="88753"/>
                  </a:cubicBezTo>
                  <a:cubicBezTo>
                    <a:pt x="56629" y="72631"/>
                    <a:pt x="39775" y="56011"/>
                    <a:pt x="26966" y="39224"/>
                  </a:cubicBezTo>
                  <a:cubicBezTo>
                    <a:pt x="19550" y="29085"/>
                    <a:pt x="13483" y="18781"/>
                    <a:pt x="8089" y="8476"/>
                  </a:cubicBezTo>
                  <a:cubicBezTo>
                    <a:pt x="5393" y="5650"/>
                    <a:pt x="2696" y="2825"/>
                    <a:pt x="0" y="0"/>
                  </a:cubicBezTo>
                  <a:cubicBezTo>
                    <a:pt x="5393" y="13130"/>
                    <a:pt x="12808" y="26426"/>
                    <a:pt x="22247" y="39390"/>
                  </a:cubicBezTo>
                  <a:cubicBezTo>
                    <a:pt x="34382" y="56343"/>
                    <a:pt x="51235" y="72963"/>
                    <a:pt x="72134" y="89252"/>
                  </a:cubicBezTo>
                  <a:cubicBezTo>
                    <a:pt x="82921" y="97396"/>
                    <a:pt x="95056" y="105373"/>
                    <a:pt x="107865" y="113185"/>
                  </a:cubicBezTo>
                  <a:cubicBezTo>
                    <a:pt x="111910" y="115512"/>
                    <a:pt x="115955" y="117673"/>
                    <a:pt x="120000" y="120000"/>
                  </a:cubicBezTo>
                  <a:cubicBezTo>
                    <a:pt x="118651" y="119168"/>
                    <a:pt x="117977" y="118504"/>
                    <a:pt x="117303" y="117673"/>
                  </a:cubicBezTo>
                  <a:cubicBezTo>
                    <a:pt x="113932" y="115013"/>
                    <a:pt x="111235" y="112354"/>
                    <a:pt x="109213" y="109695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" name="Shape 619"/>
            <p:cNvSpPr/>
            <p:nvPr/>
          </p:nvSpPr>
          <p:spPr>
            <a:xfrm>
              <a:off x="16843078" y="0"/>
              <a:ext cx="80004730" cy="9471355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391" y="109039"/>
                  </a:moveTo>
                  <a:cubicBezTo>
                    <a:pt x="62608" y="109795"/>
                    <a:pt x="62608" y="110551"/>
                    <a:pt x="62608" y="111307"/>
                  </a:cubicBezTo>
                  <a:cubicBezTo>
                    <a:pt x="78260" y="113952"/>
                    <a:pt x="99130" y="116598"/>
                    <a:pt x="114782" y="119433"/>
                  </a:cubicBezTo>
                  <a:cubicBezTo>
                    <a:pt x="114782" y="119622"/>
                    <a:pt x="114782" y="119811"/>
                    <a:pt x="120000" y="120000"/>
                  </a:cubicBezTo>
                  <a:cubicBezTo>
                    <a:pt x="109565" y="116220"/>
                    <a:pt x="99130" y="112629"/>
                    <a:pt x="88695" y="108850"/>
                  </a:cubicBezTo>
                  <a:cubicBezTo>
                    <a:pt x="46956" y="89574"/>
                    <a:pt x="26086" y="70299"/>
                    <a:pt x="26086" y="50834"/>
                  </a:cubicBezTo>
                  <a:cubicBezTo>
                    <a:pt x="31304" y="33826"/>
                    <a:pt x="46956" y="17007"/>
                    <a:pt x="78260" y="0"/>
                  </a:cubicBezTo>
                  <a:cubicBezTo>
                    <a:pt x="62608" y="0"/>
                    <a:pt x="62608" y="0"/>
                    <a:pt x="62608" y="0"/>
                  </a:cubicBezTo>
                  <a:cubicBezTo>
                    <a:pt x="26086" y="16818"/>
                    <a:pt x="10434" y="33826"/>
                    <a:pt x="5217" y="50834"/>
                  </a:cubicBezTo>
                  <a:cubicBezTo>
                    <a:pt x="0" y="70299"/>
                    <a:pt x="15652" y="89574"/>
                    <a:pt x="57391" y="10903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" name="Shape 620"/>
            <p:cNvSpPr/>
            <p:nvPr/>
          </p:nvSpPr>
          <p:spPr>
            <a:xfrm>
              <a:off x="58950439" y="878406398"/>
              <a:ext cx="58950531" cy="1597652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14117" y="21308"/>
                    <a:pt x="21176" y="41495"/>
                    <a:pt x="35294" y="62803"/>
                  </a:cubicBezTo>
                  <a:cubicBezTo>
                    <a:pt x="63529" y="81869"/>
                    <a:pt x="91764" y="100934"/>
                    <a:pt x="120000" y="120000"/>
                  </a:cubicBezTo>
                  <a:cubicBezTo>
                    <a:pt x="105882" y="97570"/>
                    <a:pt x="91764" y="74018"/>
                    <a:pt x="77647" y="51588"/>
                  </a:cubicBezTo>
                  <a:cubicBezTo>
                    <a:pt x="70588" y="50467"/>
                    <a:pt x="70588" y="49345"/>
                    <a:pt x="70588" y="48224"/>
                  </a:cubicBezTo>
                  <a:cubicBezTo>
                    <a:pt x="49411" y="31401"/>
                    <a:pt x="21176" y="15700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Shape 621"/>
            <p:cNvSpPr/>
            <p:nvPr/>
          </p:nvSpPr>
          <p:spPr>
            <a:xfrm>
              <a:off x="579680581" y="1698332587"/>
              <a:ext cx="143165568" cy="3315878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16756"/>
                    <a:pt x="5853" y="33513"/>
                    <a:pt x="14634" y="50270"/>
                  </a:cubicBezTo>
                  <a:cubicBezTo>
                    <a:pt x="23414" y="63243"/>
                    <a:pt x="35121" y="76756"/>
                    <a:pt x="49756" y="89729"/>
                  </a:cubicBezTo>
                  <a:cubicBezTo>
                    <a:pt x="55609" y="92972"/>
                    <a:pt x="64390" y="96216"/>
                    <a:pt x="70243" y="99459"/>
                  </a:cubicBezTo>
                  <a:cubicBezTo>
                    <a:pt x="87804" y="106486"/>
                    <a:pt x="102439" y="112972"/>
                    <a:pt x="120000" y="120000"/>
                  </a:cubicBezTo>
                  <a:cubicBezTo>
                    <a:pt x="117073" y="118378"/>
                    <a:pt x="114146" y="116216"/>
                    <a:pt x="111219" y="114594"/>
                  </a:cubicBezTo>
                  <a:cubicBezTo>
                    <a:pt x="76097" y="92972"/>
                    <a:pt x="52682" y="71351"/>
                    <a:pt x="38048" y="49729"/>
                  </a:cubicBezTo>
                  <a:cubicBezTo>
                    <a:pt x="32195" y="36756"/>
                    <a:pt x="26341" y="24324"/>
                    <a:pt x="23414" y="11891"/>
                  </a:cubicBezTo>
                  <a:cubicBezTo>
                    <a:pt x="23414" y="11351"/>
                    <a:pt x="20487" y="10810"/>
                    <a:pt x="20487" y="9729"/>
                  </a:cubicBezTo>
                  <a:cubicBezTo>
                    <a:pt x="14634" y="6486"/>
                    <a:pt x="5853" y="3243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Shape 622"/>
            <p:cNvSpPr/>
            <p:nvPr/>
          </p:nvSpPr>
          <p:spPr>
            <a:xfrm>
              <a:off x="583891072" y="378612980"/>
              <a:ext cx="1563592574" cy="13094704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866" y="116719"/>
                  </a:moveTo>
                  <a:cubicBezTo>
                    <a:pt x="2666" y="105512"/>
                    <a:pt x="6933" y="94441"/>
                    <a:pt x="13333" y="83781"/>
                  </a:cubicBezTo>
                  <a:cubicBezTo>
                    <a:pt x="20000" y="73120"/>
                    <a:pt x="29066" y="62870"/>
                    <a:pt x="39733" y="53029"/>
                  </a:cubicBezTo>
                  <a:cubicBezTo>
                    <a:pt x="50400" y="43189"/>
                    <a:pt x="62666" y="33895"/>
                    <a:pt x="76000" y="25011"/>
                  </a:cubicBezTo>
                  <a:cubicBezTo>
                    <a:pt x="82666" y="20637"/>
                    <a:pt x="89866" y="16264"/>
                    <a:pt x="97066" y="12164"/>
                  </a:cubicBezTo>
                  <a:cubicBezTo>
                    <a:pt x="100800" y="10113"/>
                    <a:pt x="104533" y="7927"/>
                    <a:pt x="108266" y="6013"/>
                  </a:cubicBezTo>
                  <a:cubicBezTo>
                    <a:pt x="112266" y="3963"/>
                    <a:pt x="116000" y="2050"/>
                    <a:pt x="120000" y="136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115733" y="1913"/>
                    <a:pt x="112000" y="3826"/>
                    <a:pt x="108000" y="5876"/>
                  </a:cubicBezTo>
                  <a:cubicBezTo>
                    <a:pt x="104266" y="7790"/>
                    <a:pt x="100533" y="9840"/>
                    <a:pt x="96800" y="12027"/>
                  </a:cubicBezTo>
                  <a:cubicBezTo>
                    <a:pt x="89333" y="16127"/>
                    <a:pt x="82133" y="20364"/>
                    <a:pt x="75466" y="24738"/>
                  </a:cubicBezTo>
                  <a:cubicBezTo>
                    <a:pt x="61866" y="33621"/>
                    <a:pt x="49333" y="42915"/>
                    <a:pt x="38666" y="52756"/>
                  </a:cubicBezTo>
                  <a:cubicBezTo>
                    <a:pt x="27733" y="62460"/>
                    <a:pt x="18666" y="72847"/>
                    <a:pt x="12000" y="83507"/>
                  </a:cubicBezTo>
                  <a:cubicBezTo>
                    <a:pt x="5066" y="94305"/>
                    <a:pt x="800" y="105375"/>
                    <a:pt x="0" y="116719"/>
                  </a:cubicBezTo>
                  <a:cubicBezTo>
                    <a:pt x="0" y="116993"/>
                    <a:pt x="0" y="117129"/>
                    <a:pt x="0" y="117403"/>
                  </a:cubicBezTo>
                  <a:cubicBezTo>
                    <a:pt x="533" y="118223"/>
                    <a:pt x="1066" y="119179"/>
                    <a:pt x="1866" y="120000"/>
                  </a:cubicBezTo>
                  <a:cubicBezTo>
                    <a:pt x="1866" y="118906"/>
                    <a:pt x="1866" y="117813"/>
                    <a:pt x="1866" y="11671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Shape 623"/>
            <p:cNvSpPr/>
            <p:nvPr/>
          </p:nvSpPr>
          <p:spPr>
            <a:xfrm>
              <a:off x="694774465" y="2038360781"/>
              <a:ext cx="122112248" cy="1091227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39452"/>
                    <a:pt x="54857" y="80547"/>
                    <a:pt x="89142" y="119999"/>
                  </a:cubicBezTo>
                  <a:cubicBezTo>
                    <a:pt x="120000" y="119999"/>
                    <a:pt x="120000" y="119999"/>
                    <a:pt x="120000" y="119999"/>
                  </a:cubicBezTo>
                  <a:cubicBezTo>
                    <a:pt x="78857" y="80547"/>
                    <a:pt x="37714" y="39452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" name="Shape 624"/>
            <p:cNvSpPr/>
            <p:nvPr/>
          </p:nvSpPr>
          <p:spPr>
            <a:xfrm>
              <a:off x="579680581" y="1659747920"/>
              <a:ext cx="28071681" cy="717437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000" y="110000"/>
                  </a:moveTo>
                  <a:cubicBezTo>
                    <a:pt x="105000" y="115000"/>
                    <a:pt x="120000" y="117500"/>
                    <a:pt x="120000" y="120000"/>
                  </a:cubicBezTo>
                  <a:cubicBezTo>
                    <a:pt x="120000" y="95000"/>
                    <a:pt x="120000" y="72500"/>
                    <a:pt x="120000" y="47500"/>
                  </a:cubicBezTo>
                  <a:cubicBezTo>
                    <a:pt x="75000" y="32500"/>
                    <a:pt x="45000" y="15000"/>
                    <a:pt x="15000" y="0"/>
                  </a:cubicBezTo>
                  <a:cubicBezTo>
                    <a:pt x="0" y="22500"/>
                    <a:pt x="0" y="42500"/>
                    <a:pt x="0" y="65000"/>
                  </a:cubicBezTo>
                  <a:cubicBezTo>
                    <a:pt x="30000" y="80000"/>
                    <a:pt x="75000" y="95000"/>
                    <a:pt x="105000" y="11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" name="Shape 625"/>
            <p:cNvSpPr/>
            <p:nvPr/>
          </p:nvSpPr>
          <p:spPr>
            <a:xfrm>
              <a:off x="640034294" y="1946119059"/>
              <a:ext cx="179658753" cy="2013642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6153" y="16000"/>
                  </a:moveTo>
                  <a:cubicBezTo>
                    <a:pt x="11538" y="10666"/>
                    <a:pt x="4615" y="5333"/>
                    <a:pt x="0" y="0"/>
                  </a:cubicBezTo>
                  <a:cubicBezTo>
                    <a:pt x="6923" y="14222"/>
                    <a:pt x="16153" y="28444"/>
                    <a:pt x="27692" y="42666"/>
                  </a:cubicBezTo>
                  <a:cubicBezTo>
                    <a:pt x="30000" y="47111"/>
                    <a:pt x="32307" y="50666"/>
                    <a:pt x="36923" y="55111"/>
                  </a:cubicBezTo>
                  <a:cubicBezTo>
                    <a:pt x="62307" y="76444"/>
                    <a:pt x="90000" y="98666"/>
                    <a:pt x="117692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4615" y="96888"/>
                    <a:pt x="73846" y="73777"/>
                    <a:pt x="55384" y="49777"/>
                  </a:cubicBezTo>
                  <a:cubicBezTo>
                    <a:pt x="41538" y="38222"/>
                    <a:pt x="30000" y="27555"/>
                    <a:pt x="16153" y="16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6" name="Shape 626"/>
          <p:cNvGrpSpPr/>
          <p:nvPr/>
        </p:nvGrpSpPr>
        <p:grpSpPr>
          <a:xfrm>
            <a:off x="20637" y="0"/>
            <a:ext cx="1952625" cy="6853237"/>
            <a:chOff x="0" y="0"/>
            <a:chExt cx="2147483647" cy="2147483647"/>
          </a:xfrm>
        </p:grpSpPr>
        <p:sp>
          <p:nvSpPr>
            <p:cNvPr id="627" name="Shape 627"/>
            <p:cNvSpPr/>
            <p:nvPr/>
          </p:nvSpPr>
          <p:spPr>
            <a:xfrm>
              <a:off x="0" y="0"/>
              <a:ext cx="450447748" cy="137913454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155" y="27391"/>
                  </a:moveTo>
                  <a:cubicBezTo>
                    <a:pt x="12815" y="37565"/>
                    <a:pt x="19805" y="47869"/>
                    <a:pt x="30291" y="58043"/>
                  </a:cubicBezTo>
                  <a:cubicBezTo>
                    <a:pt x="39611" y="68217"/>
                    <a:pt x="51262" y="78391"/>
                    <a:pt x="66407" y="88565"/>
                  </a:cubicBezTo>
                  <a:cubicBezTo>
                    <a:pt x="80388" y="98739"/>
                    <a:pt x="97864" y="108782"/>
                    <a:pt x="117669" y="118826"/>
                  </a:cubicBezTo>
                  <a:cubicBezTo>
                    <a:pt x="118834" y="119217"/>
                    <a:pt x="120000" y="119608"/>
                    <a:pt x="120000" y="120000"/>
                  </a:cubicBezTo>
                  <a:cubicBezTo>
                    <a:pt x="118834" y="118043"/>
                    <a:pt x="116504" y="115956"/>
                    <a:pt x="115339" y="114000"/>
                  </a:cubicBezTo>
                  <a:cubicBezTo>
                    <a:pt x="115339" y="113608"/>
                    <a:pt x="115339" y="113217"/>
                    <a:pt x="115339" y="112956"/>
                  </a:cubicBezTo>
                  <a:cubicBezTo>
                    <a:pt x="99029" y="104739"/>
                    <a:pt x="85048" y="96652"/>
                    <a:pt x="73398" y="88434"/>
                  </a:cubicBezTo>
                  <a:cubicBezTo>
                    <a:pt x="58252" y="78260"/>
                    <a:pt x="45436" y="68217"/>
                    <a:pt x="34951" y="57913"/>
                  </a:cubicBezTo>
                  <a:cubicBezTo>
                    <a:pt x="24466" y="47739"/>
                    <a:pt x="16310" y="37565"/>
                    <a:pt x="10485" y="27260"/>
                  </a:cubicBezTo>
                  <a:cubicBezTo>
                    <a:pt x="8155" y="22173"/>
                    <a:pt x="5825" y="17086"/>
                    <a:pt x="3495" y="12000"/>
                  </a:cubicBezTo>
                  <a:cubicBezTo>
                    <a:pt x="2330" y="7956"/>
                    <a:pt x="1165" y="4043"/>
                    <a:pt x="11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43"/>
                    <a:pt x="1165" y="7956"/>
                    <a:pt x="1165" y="12000"/>
                  </a:cubicBezTo>
                  <a:cubicBezTo>
                    <a:pt x="3495" y="17086"/>
                    <a:pt x="4660" y="22173"/>
                    <a:pt x="8155" y="2739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Shape 628"/>
            <p:cNvSpPr/>
            <p:nvPr/>
          </p:nvSpPr>
          <p:spPr>
            <a:xfrm>
              <a:off x="476637487" y="1352544587"/>
              <a:ext cx="385849199" cy="4953357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272" y="83272"/>
                  </a:moveTo>
                  <a:cubicBezTo>
                    <a:pt x="87272" y="95636"/>
                    <a:pt x="102272" y="108000"/>
                    <a:pt x="120000" y="120000"/>
                  </a:cubicBezTo>
                  <a:cubicBezTo>
                    <a:pt x="120000" y="117454"/>
                    <a:pt x="120000" y="114545"/>
                    <a:pt x="120000" y="112000"/>
                  </a:cubicBezTo>
                  <a:cubicBezTo>
                    <a:pt x="120000" y="111636"/>
                    <a:pt x="120000" y="110909"/>
                    <a:pt x="120000" y="110545"/>
                  </a:cubicBezTo>
                  <a:cubicBezTo>
                    <a:pt x="107727" y="101090"/>
                    <a:pt x="95454" y="91636"/>
                    <a:pt x="84545" y="82181"/>
                  </a:cubicBezTo>
                  <a:cubicBezTo>
                    <a:pt x="51818" y="55272"/>
                    <a:pt x="23181" y="27636"/>
                    <a:pt x="0" y="0"/>
                  </a:cubicBezTo>
                  <a:cubicBezTo>
                    <a:pt x="2727" y="7636"/>
                    <a:pt x="5454" y="15272"/>
                    <a:pt x="9545" y="22909"/>
                  </a:cubicBezTo>
                  <a:cubicBezTo>
                    <a:pt x="28636" y="43272"/>
                    <a:pt x="49090" y="63272"/>
                    <a:pt x="72272" y="832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Shape 629"/>
            <p:cNvSpPr/>
            <p:nvPr/>
          </p:nvSpPr>
          <p:spPr>
            <a:xfrm>
              <a:off x="892166525" y="1837073128"/>
              <a:ext cx="392832866" cy="3104104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" y="8695"/>
                  </a:moveTo>
                  <a:cubicBezTo>
                    <a:pt x="5333" y="5797"/>
                    <a:pt x="2666" y="2898"/>
                    <a:pt x="0" y="0"/>
                  </a:cubicBezTo>
                  <a:cubicBezTo>
                    <a:pt x="0" y="5217"/>
                    <a:pt x="0" y="11014"/>
                    <a:pt x="1333" y="16811"/>
                  </a:cubicBezTo>
                  <a:cubicBezTo>
                    <a:pt x="18666" y="35942"/>
                    <a:pt x="36000" y="55072"/>
                    <a:pt x="56000" y="73623"/>
                  </a:cubicBezTo>
                  <a:cubicBezTo>
                    <a:pt x="72000" y="89275"/>
                    <a:pt x="89333" y="104927"/>
                    <a:pt x="106666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1333" y="104347"/>
                    <a:pt x="84000" y="88115"/>
                    <a:pt x="66666" y="71304"/>
                  </a:cubicBezTo>
                  <a:cubicBezTo>
                    <a:pt x="45333" y="51014"/>
                    <a:pt x="26666" y="29565"/>
                    <a:pt x="8000" y="86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" name="Shape 630"/>
            <p:cNvSpPr/>
            <p:nvPr/>
          </p:nvSpPr>
          <p:spPr>
            <a:xfrm>
              <a:off x="450448072" y="1367554970"/>
              <a:ext cx="502825373" cy="7006749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391" y="105096"/>
                  </a:moveTo>
                  <a:cubicBezTo>
                    <a:pt x="97043" y="99700"/>
                    <a:pt x="88695" y="94047"/>
                    <a:pt x="81391" y="88394"/>
                  </a:cubicBezTo>
                  <a:cubicBezTo>
                    <a:pt x="59478" y="72205"/>
                    <a:pt x="42782" y="55503"/>
                    <a:pt x="30260" y="38800"/>
                  </a:cubicBezTo>
                  <a:cubicBezTo>
                    <a:pt x="22956" y="30578"/>
                    <a:pt x="17739" y="22098"/>
                    <a:pt x="13565" y="13618"/>
                  </a:cubicBezTo>
                  <a:cubicBezTo>
                    <a:pt x="9391" y="8993"/>
                    <a:pt x="4173" y="4625"/>
                    <a:pt x="0" y="0"/>
                  </a:cubicBezTo>
                  <a:cubicBezTo>
                    <a:pt x="5217" y="13104"/>
                    <a:pt x="12521" y="26209"/>
                    <a:pt x="21913" y="39057"/>
                  </a:cubicBezTo>
                  <a:cubicBezTo>
                    <a:pt x="34434" y="56017"/>
                    <a:pt x="51130" y="72719"/>
                    <a:pt x="72000" y="89164"/>
                  </a:cubicBezTo>
                  <a:cubicBezTo>
                    <a:pt x="82434" y="97130"/>
                    <a:pt x="93913" y="105353"/>
                    <a:pt x="107478" y="113319"/>
                  </a:cubicBezTo>
                  <a:cubicBezTo>
                    <a:pt x="111652" y="115374"/>
                    <a:pt x="115826" y="117687"/>
                    <a:pt x="120000" y="119999"/>
                  </a:cubicBezTo>
                  <a:cubicBezTo>
                    <a:pt x="118956" y="119229"/>
                    <a:pt x="117913" y="118458"/>
                    <a:pt x="116869" y="117687"/>
                  </a:cubicBezTo>
                  <a:cubicBezTo>
                    <a:pt x="112695" y="113576"/>
                    <a:pt x="108521" y="109207"/>
                    <a:pt x="105391" y="1050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Shape 631"/>
            <p:cNvSpPr/>
            <p:nvPr/>
          </p:nvSpPr>
          <p:spPr>
            <a:xfrm>
              <a:off x="401561977" y="403901880"/>
              <a:ext cx="158879408" cy="94864276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6666" y="120000"/>
                  </a:moveTo>
                  <a:cubicBezTo>
                    <a:pt x="50000" y="117725"/>
                    <a:pt x="46666" y="115450"/>
                    <a:pt x="43333" y="113175"/>
                  </a:cubicBezTo>
                  <a:cubicBezTo>
                    <a:pt x="26666" y="100473"/>
                    <a:pt x="16666" y="87962"/>
                    <a:pt x="16666" y="75450"/>
                  </a:cubicBezTo>
                  <a:cubicBezTo>
                    <a:pt x="16666" y="62748"/>
                    <a:pt x="26666" y="50236"/>
                    <a:pt x="43333" y="37535"/>
                  </a:cubicBezTo>
                  <a:cubicBezTo>
                    <a:pt x="50000" y="31279"/>
                    <a:pt x="60000" y="25023"/>
                    <a:pt x="73333" y="18767"/>
                  </a:cubicBezTo>
                  <a:cubicBezTo>
                    <a:pt x="86666" y="12511"/>
                    <a:pt x="100000" y="6255"/>
                    <a:pt x="120000" y="0"/>
                  </a:cubicBezTo>
                  <a:cubicBezTo>
                    <a:pt x="116666" y="0"/>
                    <a:pt x="116666" y="0"/>
                    <a:pt x="116666" y="0"/>
                  </a:cubicBezTo>
                  <a:cubicBezTo>
                    <a:pt x="96666" y="6255"/>
                    <a:pt x="80000" y="12511"/>
                    <a:pt x="66666" y="18767"/>
                  </a:cubicBezTo>
                  <a:cubicBezTo>
                    <a:pt x="53333" y="25023"/>
                    <a:pt x="43333" y="31279"/>
                    <a:pt x="33333" y="37535"/>
                  </a:cubicBezTo>
                  <a:cubicBezTo>
                    <a:pt x="13333" y="50047"/>
                    <a:pt x="3333" y="62748"/>
                    <a:pt x="3333" y="75450"/>
                  </a:cubicBezTo>
                  <a:cubicBezTo>
                    <a:pt x="0" y="87393"/>
                    <a:pt x="6666" y="99526"/>
                    <a:pt x="23333" y="111658"/>
                  </a:cubicBezTo>
                  <a:cubicBezTo>
                    <a:pt x="33333" y="114312"/>
                    <a:pt x="43333" y="117156"/>
                    <a:pt x="53333" y="119810"/>
                  </a:cubicBezTo>
                  <a:cubicBezTo>
                    <a:pt x="53333" y="119810"/>
                    <a:pt x="56666" y="120000"/>
                    <a:pt x="56666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" name="Shape 632"/>
            <p:cNvSpPr/>
            <p:nvPr/>
          </p:nvSpPr>
          <p:spPr>
            <a:xfrm>
              <a:off x="988191794" y="2059223589"/>
              <a:ext cx="122214502" cy="882599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285" y="120000"/>
                  </a:moveTo>
                  <a:cubicBezTo>
                    <a:pt x="119999" y="120000"/>
                    <a:pt x="119999" y="120000"/>
                    <a:pt x="119999" y="120000"/>
                  </a:cubicBezTo>
                  <a:cubicBezTo>
                    <a:pt x="77142" y="81355"/>
                    <a:pt x="38571" y="40677"/>
                    <a:pt x="0" y="0"/>
                  </a:cubicBezTo>
                  <a:cubicBezTo>
                    <a:pt x="25714" y="40677"/>
                    <a:pt x="55714" y="81355"/>
                    <a:pt x="94285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" name="Shape 633"/>
            <p:cNvSpPr/>
            <p:nvPr/>
          </p:nvSpPr>
          <p:spPr>
            <a:xfrm>
              <a:off x="432988832" y="1287100493"/>
              <a:ext cx="75075174" cy="1603088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8235" y="60560"/>
                  </a:moveTo>
                  <a:cubicBezTo>
                    <a:pt x="56470" y="80747"/>
                    <a:pt x="91764" y="99813"/>
                    <a:pt x="120000" y="120000"/>
                  </a:cubicBezTo>
                  <a:cubicBezTo>
                    <a:pt x="98823" y="96448"/>
                    <a:pt x="84705" y="72897"/>
                    <a:pt x="70588" y="49345"/>
                  </a:cubicBezTo>
                  <a:cubicBezTo>
                    <a:pt x="70588" y="49345"/>
                    <a:pt x="63529" y="48224"/>
                    <a:pt x="63529" y="48224"/>
                  </a:cubicBezTo>
                  <a:cubicBezTo>
                    <a:pt x="42352" y="32523"/>
                    <a:pt x="21176" y="15700"/>
                    <a:pt x="0" y="0"/>
                  </a:cubicBezTo>
                  <a:cubicBezTo>
                    <a:pt x="0" y="2242"/>
                    <a:pt x="0" y="5607"/>
                    <a:pt x="0" y="8971"/>
                  </a:cubicBezTo>
                  <a:cubicBezTo>
                    <a:pt x="7058" y="25794"/>
                    <a:pt x="21176" y="43738"/>
                    <a:pt x="28235" y="605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Shape 634"/>
            <p:cNvSpPr/>
            <p:nvPr/>
          </p:nvSpPr>
          <p:spPr>
            <a:xfrm>
              <a:off x="862485484" y="985696199"/>
              <a:ext cx="1284998162" cy="85137681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65" y="116830"/>
                  </a:moveTo>
                  <a:cubicBezTo>
                    <a:pt x="3673" y="105845"/>
                    <a:pt x="7755" y="94647"/>
                    <a:pt x="14285" y="83873"/>
                  </a:cubicBezTo>
                  <a:cubicBezTo>
                    <a:pt x="20816" y="73309"/>
                    <a:pt x="29795" y="62957"/>
                    <a:pt x="40408" y="53239"/>
                  </a:cubicBezTo>
                  <a:cubicBezTo>
                    <a:pt x="50612" y="43309"/>
                    <a:pt x="62857" y="34014"/>
                    <a:pt x="76326" y="25140"/>
                  </a:cubicBezTo>
                  <a:cubicBezTo>
                    <a:pt x="82857" y="20704"/>
                    <a:pt x="89795" y="16267"/>
                    <a:pt x="97142" y="12253"/>
                  </a:cubicBezTo>
                  <a:cubicBezTo>
                    <a:pt x="100816" y="10140"/>
                    <a:pt x="104489" y="8028"/>
                    <a:pt x="108163" y="5915"/>
                  </a:cubicBezTo>
                  <a:cubicBezTo>
                    <a:pt x="111836" y="4014"/>
                    <a:pt x="115918" y="1901"/>
                    <a:pt x="120000" y="0"/>
                  </a:cubicBezTo>
                  <a:cubicBezTo>
                    <a:pt x="119591" y="0"/>
                    <a:pt x="119591" y="0"/>
                    <a:pt x="119591" y="0"/>
                  </a:cubicBezTo>
                  <a:cubicBezTo>
                    <a:pt x="115510" y="1901"/>
                    <a:pt x="111428" y="3802"/>
                    <a:pt x="107755" y="5704"/>
                  </a:cubicBezTo>
                  <a:cubicBezTo>
                    <a:pt x="104081" y="7816"/>
                    <a:pt x="100408" y="9929"/>
                    <a:pt x="96734" y="11830"/>
                  </a:cubicBezTo>
                  <a:cubicBezTo>
                    <a:pt x="88979" y="16056"/>
                    <a:pt x="82040" y="20281"/>
                    <a:pt x="75510" y="24718"/>
                  </a:cubicBezTo>
                  <a:cubicBezTo>
                    <a:pt x="61632" y="33591"/>
                    <a:pt x="49387" y="42887"/>
                    <a:pt x="38775" y="52605"/>
                  </a:cubicBezTo>
                  <a:cubicBezTo>
                    <a:pt x="27755" y="62535"/>
                    <a:pt x="18775" y="72887"/>
                    <a:pt x="12244" y="83661"/>
                  </a:cubicBezTo>
                  <a:cubicBezTo>
                    <a:pt x="5306" y="94014"/>
                    <a:pt x="1224" y="105000"/>
                    <a:pt x="0" y="115985"/>
                  </a:cubicBezTo>
                  <a:cubicBezTo>
                    <a:pt x="1224" y="117253"/>
                    <a:pt x="2040" y="118521"/>
                    <a:pt x="2857" y="120000"/>
                  </a:cubicBezTo>
                  <a:cubicBezTo>
                    <a:pt x="2857" y="118943"/>
                    <a:pt x="2857" y="117887"/>
                    <a:pt x="3265" y="11683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Shape 635"/>
            <p:cNvSpPr/>
            <p:nvPr/>
          </p:nvSpPr>
          <p:spPr>
            <a:xfrm>
              <a:off x="953273313" y="2068229513"/>
              <a:ext cx="109993601" cy="7925369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40754"/>
                    <a:pt x="57600" y="81509"/>
                    <a:pt x="91200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6800" y="81509"/>
                    <a:pt x="38400" y="40754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Shape 636"/>
            <p:cNvSpPr/>
            <p:nvPr/>
          </p:nvSpPr>
          <p:spPr>
            <a:xfrm>
              <a:off x="862485484" y="1847880352"/>
              <a:ext cx="125706343" cy="21134318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25531"/>
                    <a:pt x="8275" y="51063"/>
                    <a:pt x="28965" y="75744"/>
                  </a:cubicBezTo>
                  <a:cubicBezTo>
                    <a:pt x="45517" y="83404"/>
                    <a:pt x="57931" y="91914"/>
                    <a:pt x="74482" y="99574"/>
                  </a:cubicBezTo>
                  <a:cubicBezTo>
                    <a:pt x="91034" y="106382"/>
                    <a:pt x="103448" y="113191"/>
                    <a:pt x="120000" y="120000"/>
                  </a:cubicBezTo>
                  <a:cubicBezTo>
                    <a:pt x="115862" y="118297"/>
                    <a:pt x="115862" y="116595"/>
                    <a:pt x="111724" y="114893"/>
                  </a:cubicBezTo>
                  <a:cubicBezTo>
                    <a:pt x="66206" y="83404"/>
                    <a:pt x="41379" y="51063"/>
                    <a:pt x="33103" y="18723"/>
                  </a:cubicBezTo>
                  <a:cubicBezTo>
                    <a:pt x="28965" y="15319"/>
                    <a:pt x="20689" y="12765"/>
                    <a:pt x="16551" y="9361"/>
                  </a:cubicBezTo>
                  <a:cubicBezTo>
                    <a:pt x="8275" y="5957"/>
                    <a:pt x="4137" y="255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Shape 637"/>
            <p:cNvSpPr/>
            <p:nvPr/>
          </p:nvSpPr>
          <p:spPr>
            <a:xfrm>
              <a:off x="862485484" y="1808853662"/>
              <a:ext cx="34918430" cy="714485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5000"/>
                  </a:moveTo>
                  <a:cubicBezTo>
                    <a:pt x="15000" y="72500"/>
                    <a:pt x="30000" y="82500"/>
                    <a:pt x="60000" y="92500"/>
                  </a:cubicBezTo>
                  <a:cubicBezTo>
                    <a:pt x="75000" y="102500"/>
                    <a:pt x="105000" y="110000"/>
                    <a:pt x="120000" y="120000"/>
                  </a:cubicBezTo>
                  <a:cubicBezTo>
                    <a:pt x="105000" y="95000"/>
                    <a:pt x="105000" y="70000"/>
                    <a:pt x="105000" y="47500"/>
                  </a:cubicBezTo>
                  <a:cubicBezTo>
                    <a:pt x="75000" y="30000"/>
                    <a:pt x="45000" y="15000"/>
                    <a:pt x="0" y="0"/>
                  </a:cubicBezTo>
                  <a:cubicBezTo>
                    <a:pt x="0" y="2500"/>
                    <a:pt x="0" y="7500"/>
                    <a:pt x="0" y="10000"/>
                  </a:cubicBezTo>
                  <a:cubicBezTo>
                    <a:pt x="0" y="27500"/>
                    <a:pt x="0" y="47500"/>
                    <a:pt x="0" y="65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Shape 638"/>
            <p:cNvSpPr/>
            <p:nvPr/>
          </p:nvSpPr>
          <p:spPr>
            <a:xfrm>
              <a:off x="892166525" y="1981170781"/>
              <a:ext cx="192051363" cy="1663128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0000" y="30270"/>
                  </a:moveTo>
                  <a:cubicBezTo>
                    <a:pt x="19090" y="20540"/>
                    <a:pt x="10909" y="9729"/>
                    <a:pt x="0" y="0"/>
                  </a:cubicBezTo>
                  <a:cubicBezTo>
                    <a:pt x="8181" y="17297"/>
                    <a:pt x="19090" y="35675"/>
                    <a:pt x="30000" y="52972"/>
                  </a:cubicBezTo>
                  <a:cubicBezTo>
                    <a:pt x="32727" y="56216"/>
                    <a:pt x="35454" y="59459"/>
                    <a:pt x="38181" y="62702"/>
                  </a:cubicBezTo>
                  <a:cubicBezTo>
                    <a:pt x="60000" y="82162"/>
                    <a:pt x="81818" y="101621"/>
                    <a:pt x="106363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5454" y="99459"/>
                    <a:pt x="76363" y="77837"/>
                    <a:pt x="60000" y="56216"/>
                  </a:cubicBezTo>
                  <a:cubicBezTo>
                    <a:pt x="49090" y="47567"/>
                    <a:pt x="40909" y="38918"/>
                    <a:pt x="30000" y="3027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39" name="Shape 639"/>
          <p:cNvSpPr/>
          <p:nvPr/>
        </p:nvSpPr>
        <p:spPr>
          <a:xfrm>
            <a:off x="0" y="0"/>
            <a:ext cx="182561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0" name="Shape 640"/>
          <p:cNvSpPr/>
          <p:nvPr/>
        </p:nvSpPr>
        <p:spPr>
          <a:xfrm rot="10800000" flipH="1">
            <a:off x="0" y="711199"/>
            <a:ext cx="1358899" cy="508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328"/>
                </a:moveTo>
                <a:lnTo>
                  <a:pt x="99772" y="2256"/>
                </a:lnTo>
                <a:cubicBezTo>
                  <a:pt x="99635" y="1884"/>
                  <a:pt x="99468" y="1500"/>
                  <a:pt x="99332" y="1128"/>
                </a:cubicBezTo>
                <a:cubicBezTo>
                  <a:pt x="98922" y="0"/>
                  <a:pt x="98497" y="0"/>
                  <a:pt x="98072" y="0"/>
                </a:cubicBezTo>
                <a:lnTo>
                  <a:pt x="90060" y="0"/>
                </a:lnTo>
                <a:lnTo>
                  <a:pt x="0" y="744"/>
                </a:lnTo>
                <a:lnTo>
                  <a:pt x="0" y="120000"/>
                </a:lnTo>
                <a:lnTo>
                  <a:pt x="90060" y="119424"/>
                </a:lnTo>
                <a:lnTo>
                  <a:pt x="98072" y="119424"/>
                </a:lnTo>
                <a:cubicBezTo>
                  <a:pt x="98497" y="119424"/>
                  <a:pt x="98922" y="118308"/>
                  <a:pt x="99332" y="118308"/>
                </a:cubicBezTo>
                <a:cubicBezTo>
                  <a:pt x="99332" y="117168"/>
                  <a:pt x="99772" y="117168"/>
                  <a:pt x="99772" y="117168"/>
                </a:cubicBezTo>
                <a:lnTo>
                  <a:pt x="120000" y="63096"/>
                </a:lnTo>
                <a:cubicBezTo>
                  <a:pt x="120834" y="60840"/>
                  <a:pt x="120834" y="58596"/>
                  <a:pt x="120000" y="563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1" name="Shape 641"/>
          <p:cNvSpPr txBox="1">
            <a:spLocks noGrp="1"/>
          </p:cNvSpPr>
          <p:nvPr>
            <p:ph type="title"/>
          </p:nvPr>
        </p:nvSpPr>
        <p:spPr>
          <a:xfrm>
            <a:off x="1944686" y="623887"/>
            <a:ext cx="6589711" cy="1281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42" name="Shape 642"/>
          <p:cNvSpPr txBox="1">
            <a:spLocks noGrp="1"/>
          </p:cNvSpPr>
          <p:nvPr>
            <p:ph type="body" idx="1"/>
          </p:nvPr>
        </p:nvSpPr>
        <p:spPr>
          <a:xfrm>
            <a:off x="1943100" y="2133600"/>
            <a:ext cx="6591299" cy="38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6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4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643" name="Shape 643"/>
          <p:cNvSpPr txBox="1">
            <a:spLocks noGrp="1"/>
          </p:cNvSpPr>
          <p:nvPr>
            <p:ph type="dt" idx="10"/>
          </p:nvPr>
        </p:nvSpPr>
        <p:spPr>
          <a:xfrm>
            <a:off x="7772400" y="6135687"/>
            <a:ext cx="766762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4" name="Shape 644"/>
          <p:cNvSpPr txBox="1">
            <a:spLocks noGrp="1"/>
          </p:cNvSpPr>
          <p:nvPr>
            <p:ph type="ftr" idx="11"/>
          </p:nvPr>
        </p:nvSpPr>
        <p:spPr>
          <a:xfrm>
            <a:off x="1943100" y="6135687"/>
            <a:ext cx="571658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5" name="Shape 645"/>
          <p:cNvSpPr txBox="1">
            <a:spLocks noGrp="1"/>
          </p:cNvSpPr>
          <p:nvPr>
            <p:ph type="sldNum" idx="12"/>
          </p:nvPr>
        </p:nvSpPr>
        <p:spPr>
          <a:xfrm>
            <a:off x="511175" y="787400"/>
            <a:ext cx="58578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2000" b="0" i="0" u="non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EFFFF"/>
                </a:buClr>
                <a:buSzPct val="25000"/>
                <a:buFont typeface="Arial"/>
                <a:buNone/>
              </a:pPr>
              <a:t>‹#›</a:t>
            </a:fld>
            <a:endParaRPr lang="en-US" sz="2000" b="0" i="0" u="none">
              <a:solidFill>
                <a:srgbClr val="FE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3" name="Shape 653"/>
          <p:cNvGrpSpPr/>
          <p:nvPr/>
        </p:nvGrpSpPr>
        <p:grpSpPr>
          <a:xfrm>
            <a:off x="0" y="228599"/>
            <a:ext cx="1981200" cy="6638925"/>
            <a:chOff x="0" y="0"/>
            <a:chExt cx="2147483647" cy="2147483647"/>
          </a:xfrm>
        </p:grpSpPr>
        <p:sp>
          <p:nvSpPr>
            <p:cNvPr id="654" name="Shape 654"/>
            <p:cNvSpPr/>
            <p:nvPr/>
          </p:nvSpPr>
          <p:spPr>
            <a:xfrm>
              <a:off x="0" y="759034820"/>
              <a:ext cx="75793537" cy="2025700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cubicBezTo>
                    <a:pt x="109090" y="103235"/>
                    <a:pt x="103636" y="87352"/>
                    <a:pt x="92727" y="70588"/>
                  </a:cubicBezTo>
                  <a:cubicBezTo>
                    <a:pt x="60000" y="47647"/>
                    <a:pt x="32727" y="23823"/>
                    <a:pt x="0" y="0"/>
                  </a:cubicBezTo>
                  <a:cubicBezTo>
                    <a:pt x="0" y="30882"/>
                    <a:pt x="0" y="30882"/>
                    <a:pt x="0" y="30882"/>
                  </a:cubicBezTo>
                  <a:cubicBezTo>
                    <a:pt x="32727" y="56470"/>
                    <a:pt x="70909" y="82941"/>
                    <a:pt x="109090" y="109411"/>
                  </a:cubicBezTo>
                  <a:cubicBezTo>
                    <a:pt x="109090" y="112941"/>
                    <a:pt x="114545" y="116470"/>
                    <a:pt x="12000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Shape 655"/>
            <p:cNvSpPr/>
            <p:nvPr/>
          </p:nvSpPr>
          <p:spPr>
            <a:xfrm>
              <a:off x="96847754" y="947135552"/>
              <a:ext cx="487044128" cy="7511971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714" y="83333"/>
                  </a:moveTo>
                  <a:cubicBezTo>
                    <a:pt x="88285" y="95714"/>
                    <a:pt x="102857" y="107857"/>
                    <a:pt x="119142" y="120000"/>
                  </a:cubicBezTo>
                  <a:cubicBezTo>
                    <a:pt x="119142" y="117857"/>
                    <a:pt x="119142" y="115952"/>
                    <a:pt x="120000" y="113809"/>
                  </a:cubicBezTo>
                  <a:cubicBezTo>
                    <a:pt x="106285" y="103571"/>
                    <a:pt x="93428" y="93095"/>
                    <a:pt x="81428" y="82619"/>
                  </a:cubicBezTo>
                  <a:cubicBezTo>
                    <a:pt x="49714" y="55476"/>
                    <a:pt x="23142" y="27857"/>
                    <a:pt x="0" y="0"/>
                  </a:cubicBezTo>
                  <a:cubicBezTo>
                    <a:pt x="1714" y="4761"/>
                    <a:pt x="3428" y="9761"/>
                    <a:pt x="5142" y="14523"/>
                  </a:cubicBezTo>
                  <a:cubicBezTo>
                    <a:pt x="25714" y="37619"/>
                    <a:pt x="48000" y="60714"/>
                    <a:pt x="73714" y="83333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" name="Shape 656"/>
            <p:cNvSpPr/>
            <p:nvPr/>
          </p:nvSpPr>
          <p:spPr>
            <a:xfrm>
              <a:off x="607752303" y="1688083379"/>
              <a:ext cx="458972423" cy="45939983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72" y="8571"/>
                  </a:moveTo>
                  <a:cubicBezTo>
                    <a:pt x="4545" y="5844"/>
                    <a:pt x="1818" y="3116"/>
                    <a:pt x="0" y="0"/>
                  </a:cubicBezTo>
                  <a:cubicBezTo>
                    <a:pt x="0" y="3896"/>
                    <a:pt x="0" y="7402"/>
                    <a:pt x="0" y="11298"/>
                  </a:cubicBezTo>
                  <a:cubicBezTo>
                    <a:pt x="19090" y="33116"/>
                    <a:pt x="40000" y="54545"/>
                    <a:pt x="61818" y="75584"/>
                  </a:cubicBezTo>
                  <a:cubicBezTo>
                    <a:pt x="77272" y="90389"/>
                    <a:pt x="94545" y="105194"/>
                    <a:pt x="111818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2727" y="104805"/>
                    <a:pt x="85454" y="89610"/>
                    <a:pt x="70000" y="74025"/>
                  </a:cubicBezTo>
                  <a:cubicBezTo>
                    <a:pt x="47272" y="52597"/>
                    <a:pt x="26363" y="30779"/>
                    <a:pt x="7272" y="8571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Shape 657"/>
            <p:cNvSpPr/>
            <p:nvPr/>
          </p:nvSpPr>
          <p:spPr>
            <a:xfrm>
              <a:off x="722846188" y="2029920504"/>
              <a:ext cx="129129728" cy="11756314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810" y="120000"/>
                  </a:move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7837" y="80506"/>
                    <a:pt x="38918" y="41012"/>
                    <a:pt x="0" y="0"/>
                  </a:cubicBezTo>
                  <a:cubicBezTo>
                    <a:pt x="25945" y="41012"/>
                    <a:pt x="55135" y="80506"/>
                    <a:pt x="90810" y="12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Shape 658"/>
            <p:cNvSpPr/>
            <p:nvPr/>
          </p:nvSpPr>
          <p:spPr>
            <a:xfrm>
              <a:off x="75793517" y="961604802"/>
              <a:ext cx="618980991" cy="107675603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9213" y="109695"/>
                  </a:moveTo>
                  <a:cubicBezTo>
                    <a:pt x="97752" y="102714"/>
                    <a:pt x="87640" y="95734"/>
                    <a:pt x="78202" y="88753"/>
                  </a:cubicBezTo>
                  <a:cubicBezTo>
                    <a:pt x="56629" y="72631"/>
                    <a:pt x="39775" y="56011"/>
                    <a:pt x="26966" y="39224"/>
                  </a:cubicBezTo>
                  <a:cubicBezTo>
                    <a:pt x="19550" y="29085"/>
                    <a:pt x="13483" y="18781"/>
                    <a:pt x="8089" y="8476"/>
                  </a:cubicBezTo>
                  <a:cubicBezTo>
                    <a:pt x="5393" y="5650"/>
                    <a:pt x="2696" y="2825"/>
                    <a:pt x="0" y="0"/>
                  </a:cubicBezTo>
                  <a:cubicBezTo>
                    <a:pt x="5393" y="13130"/>
                    <a:pt x="12808" y="26426"/>
                    <a:pt x="22247" y="39390"/>
                  </a:cubicBezTo>
                  <a:cubicBezTo>
                    <a:pt x="34382" y="56343"/>
                    <a:pt x="51235" y="72963"/>
                    <a:pt x="72134" y="89252"/>
                  </a:cubicBezTo>
                  <a:cubicBezTo>
                    <a:pt x="82921" y="97396"/>
                    <a:pt x="95056" y="105373"/>
                    <a:pt x="107865" y="113185"/>
                  </a:cubicBezTo>
                  <a:cubicBezTo>
                    <a:pt x="111910" y="115512"/>
                    <a:pt x="115955" y="117673"/>
                    <a:pt x="120000" y="120000"/>
                  </a:cubicBezTo>
                  <a:cubicBezTo>
                    <a:pt x="118651" y="119168"/>
                    <a:pt x="117977" y="118504"/>
                    <a:pt x="117303" y="117673"/>
                  </a:cubicBezTo>
                  <a:cubicBezTo>
                    <a:pt x="113932" y="115013"/>
                    <a:pt x="111235" y="112354"/>
                    <a:pt x="109213" y="109695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" name="Shape 659"/>
            <p:cNvSpPr/>
            <p:nvPr/>
          </p:nvSpPr>
          <p:spPr>
            <a:xfrm>
              <a:off x="16843078" y="0"/>
              <a:ext cx="80004730" cy="9471355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391" y="109039"/>
                  </a:moveTo>
                  <a:cubicBezTo>
                    <a:pt x="62608" y="109795"/>
                    <a:pt x="62608" y="110551"/>
                    <a:pt x="62608" y="111307"/>
                  </a:cubicBezTo>
                  <a:cubicBezTo>
                    <a:pt x="78260" y="113952"/>
                    <a:pt x="99130" y="116598"/>
                    <a:pt x="114782" y="119433"/>
                  </a:cubicBezTo>
                  <a:cubicBezTo>
                    <a:pt x="114782" y="119622"/>
                    <a:pt x="114782" y="119811"/>
                    <a:pt x="120000" y="120000"/>
                  </a:cubicBezTo>
                  <a:cubicBezTo>
                    <a:pt x="109565" y="116220"/>
                    <a:pt x="99130" y="112629"/>
                    <a:pt x="88695" y="108850"/>
                  </a:cubicBezTo>
                  <a:cubicBezTo>
                    <a:pt x="46956" y="89574"/>
                    <a:pt x="26086" y="70299"/>
                    <a:pt x="26086" y="50834"/>
                  </a:cubicBezTo>
                  <a:cubicBezTo>
                    <a:pt x="31304" y="33826"/>
                    <a:pt x="46956" y="17007"/>
                    <a:pt x="78260" y="0"/>
                  </a:cubicBezTo>
                  <a:cubicBezTo>
                    <a:pt x="62608" y="0"/>
                    <a:pt x="62608" y="0"/>
                    <a:pt x="62608" y="0"/>
                  </a:cubicBezTo>
                  <a:cubicBezTo>
                    <a:pt x="26086" y="16818"/>
                    <a:pt x="10434" y="33826"/>
                    <a:pt x="5217" y="50834"/>
                  </a:cubicBezTo>
                  <a:cubicBezTo>
                    <a:pt x="0" y="70299"/>
                    <a:pt x="15652" y="89574"/>
                    <a:pt x="57391" y="10903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0" name="Shape 660"/>
            <p:cNvSpPr/>
            <p:nvPr/>
          </p:nvSpPr>
          <p:spPr>
            <a:xfrm>
              <a:off x="58950439" y="878406398"/>
              <a:ext cx="58950531" cy="1597652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14117" y="21308"/>
                    <a:pt x="21176" y="41495"/>
                    <a:pt x="35294" y="62803"/>
                  </a:cubicBezTo>
                  <a:cubicBezTo>
                    <a:pt x="63529" y="81869"/>
                    <a:pt x="91764" y="100934"/>
                    <a:pt x="120000" y="120000"/>
                  </a:cubicBezTo>
                  <a:cubicBezTo>
                    <a:pt x="105882" y="97570"/>
                    <a:pt x="91764" y="74018"/>
                    <a:pt x="77647" y="51588"/>
                  </a:cubicBezTo>
                  <a:cubicBezTo>
                    <a:pt x="70588" y="50467"/>
                    <a:pt x="70588" y="49345"/>
                    <a:pt x="70588" y="48224"/>
                  </a:cubicBezTo>
                  <a:cubicBezTo>
                    <a:pt x="49411" y="31401"/>
                    <a:pt x="21176" y="15700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1" name="Shape 661"/>
            <p:cNvSpPr/>
            <p:nvPr/>
          </p:nvSpPr>
          <p:spPr>
            <a:xfrm>
              <a:off x="579680581" y="1698332587"/>
              <a:ext cx="143165568" cy="3315878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16756"/>
                    <a:pt x="5853" y="33513"/>
                    <a:pt x="14634" y="50270"/>
                  </a:cubicBezTo>
                  <a:cubicBezTo>
                    <a:pt x="23414" y="63243"/>
                    <a:pt x="35121" y="76756"/>
                    <a:pt x="49756" y="89729"/>
                  </a:cubicBezTo>
                  <a:cubicBezTo>
                    <a:pt x="55609" y="92972"/>
                    <a:pt x="64390" y="96216"/>
                    <a:pt x="70243" y="99459"/>
                  </a:cubicBezTo>
                  <a:cubicBezTo>
                    <a:pt x="87804" y="106486"/>
                    <a:pt x="102439" y="112972"/>
                    <a:pt x="120000" y="120000"/>
                  </a:cubicBezTo>
                  <a:cubicBezTo>
                    <a:pt x="117073" y="118378"/>
                    <a:pt x="114146" y="116216"/>
                    <a:pt x="111219" y="114594"/>
                  </a:cubicBezTo>
                  <a:cubicBezTo>
                    <a:pt x="76097" y="92972"/>
                    <a:pt x="52682" y="71351"/>
                    <a:pt x="38048" y="49729"/>
                  </a:cubicBezTo>
                  <a:cubicBezTo>
                    <a:pt x="32195" y="36756"/>
                    <a:pt x="26341" y="24324"/>
                    <a:pt x="23414" y="11891"/>
                  </a:cubicBezTo>
                  <a:cubicBezTo>
                    <a:pt x="23414" y="11351"/>
                    <a:pt x="20487" y="10810"/>
                    <a:pt x="20487" y="9729"/>
                  </a:cubicBezTo>
                  <a:cubicBezTo>
                    <a:pt x="14634" y="6486"/>
                    <a:pt x="5853" y="3243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2" name="Shape 662"/>
            <p:cNvSpPr/>
            <p:nvPr/>
          </p:nvSpPr>
          <p:spPr>
            <a:xfrm>
              <a:off x="583891072" y="378612980"/>
              <a:ext cx="1563592574" cy="13094704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866" y="116719"/>
                  </a:moveTo>
                  <a:cubicBezTo>
                    <a:pt x="2666" y="105512"/>
                    <a:pt x="6933" y="94441"/>
                    <a:pt x="13333" y="83781"/>
                  </a:cubicBezTo>
                  <a:cubicBezTo>
                    <a:pt x="20000" y="73120"/>
                    <a:pt x="29066" y="62870"/>
                    <a:pt x="39733" y="53029"/>
                  </a:cubicBezTo>
                  <a:cubicBezTo>
                    <a:pt x="50400" y="43189"/>
                    <a:pt x="62666" y="33895"/>
                    <a:pt x="76000" y="25011"/>
                  </a:cubicBezTo>
                  <a:cubicBezTo>
                    <a:pt x="82666" y="20637"/>
                    <a:pt x="89866" y="16264"/>
                    <a:pt x="97066" y="12164"/>
                  </a:cubicBezTo>
                  <a:cubicBezTo>
                    <a:pt x="100800" y="10113"/>
                    <a:pt x="104533" y="7927"/>
                    <a:pt x="108266" y="6013"/>
                  </a:cubicBezTo>
                  <a:cubicBezTo>
                    <a:pt x="112266" y="3963"/>
                    <a:pt x="116000" y="2050"/>
                    <a:pt x="120000" y="136"/>
                  </a:cubicBezTo>
                  <a:cubicBezTo>
                    <a:pt x="120000" y="0"/>
                    <a:pt x="120000" y="0"/>
                    <a:pt x="120000" y="0"/>
                  </a:cubicBezTo>
                  <a:cubicBezTo>
                    <a:pt x="115733" y="1913"/>
                    <a:pt x="112000" y="3826"/>
                    <a:pt x="108000" y="5876"/>
                  </a:cubicBezTo>
                  <a:cubicBezTo>
                    <a:pt x="104266" y="7790"/>
                    <a:pt x="100533" y="9840"/>
                    <a:pt x="96800" y="12027"/>
                  </a:cubicBezTo>
                  <a:cubicBezTo>
                    <a:pt x="89333" y="16127"/>
                    <a:pt x="82133" y="20364"/>
                    <a:pt x="75466" y="24738"/>
                  </a:cubicBezTo>
                  <a:cubicBezTo>
                    <a:pt x="61866" y="33621"/>
                    <a:pt x="49333" y="42915"/>
                    <a:pt x="38666" y="52756"/>
                  </a:cubicBezTo>
                  <a:cubicBezTo>
                    <a:pt x="27733" y="62460"/>
                    <a:pt x="18666" y="72847"/>
                    <a:pt x="12000" y="83507"/>
                  </a:cubicBezTo>
                  <a:cubicBezTo>
                    <a:pt x="5066" y="94305"/>
                    <a:pt x="800" y="105375"/>
                    <a:pt x="0" y="116719"/>
                  </a:cubicBezTo>
                  <a:cubicBezTo>
                    <a:pt x="0" y="116993"/>
                    <a:pt x="0" y="117129"/>
                    <a:pt x="0" y="117403"/>
                  </a:cubicBezTo>
                  <a:cubicBezTo>
                    <a:pt x="533" y="118223"/>
                    <a:pt x="1066" y="119179"/>
                    <a:pt x="1866" y="120000"/>
                  </a:cubicBezTo>
                  <a:cubicBezTo>
                    <a:pt x="1866" y="118906"/>
                    <a:pt x="1866" y="117813"/>
                    <a:pt x="1866" y="116719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3" name="Shape 663"/>
            <p:cNvSpPr/>
            <p:nvPr/>
          </p:nvSpPr>
          <p:spPr>
            <a:xfrm>
              <a:off x="694774465" y="2038360781"/>
              <a:ext cx="122112248" cy="1091227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39452"/>
                    <a:pt x="54857" y="80547"/>
                    <a:pt x="89142" y="119999"/>
                  </a:cubicBezTo>
                  <a:cubicBezTo>
                    <a:pt x="120000" y="119999"/>
                    <a:pt x="120000" y="119999"/>
                    <a:pt x="120000" y="119999"/>
                  </a:cubicBezTo>
                  <a:cubicBezTo>
                    <a:pt x="78857" y="80547"/>
                    <a:pt x="37714" y="39452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4" name="Shape 664"/>
            <p:cNvSpPr/>
            <p:nvPr/>
          </p:nvSpPr>
          <p:spPr>
            <a:xfrm>
              <a:off x="579680581" y="1659747920"/>
              <a:ext cx="28071681" cy="7174373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000" y="110000"/>
                  </a:moveTo>
                  <a:cubicBezTo>
                    <a:pt x="105000" y="115000"/>
                    <a:pt x="120000" y="117500"/>
                    <a:pt x="120000" y="120000"/>
                  </a:cubicBezTo>
                  <a:cubicBezTo>
                    <a:pt x="120000" y="95000"/>
                    <a:pt x="120000" y="72500"/>
                    <a:pt x="120000" y="47500"/>
                  </a:cubicBezTo>
                  <a:cubicBezTo>
                    <a:pt x="75000" y="32500"/>
                    <a:pt x="45000" y="15000"/>
                    <a:pt x="15000" y="0"/>
                  </a:cubicBezTo>
                  <a:cubicBezTo>
                    <a:pt x="0" y="22500"/>
                    <a:pt x="0" y="42500"/>
                    <a:pt x="0" y="65000"/>
                  </a:cubicBezTo>
                  <a:cubicBezTo>
                    <a:pt x="30000" y="80000"/>
                    <a:pt x="75000" y="95000"/>
                    <a:pt x="105000" y="110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5" name="Shape 665"/>
            <p:cNvSpPr/>
            <p:nvPr/>
          </p:nvSpPr>
          <p:spPr>
            <a:xfrm>
              <a:off x="640034294" y="1946119059"/>
              <a:ext cx="179658753" cy="2013642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6153" y="16000"/>
                  </a:moveTo>
                  <a:cubicBezTo>
                    <a:pt x="11538" y="10666"/>
                    <a:pt x="4615" y="5333"/>
                    <a:pt x="0" y="0"/>
                  </a:cubicBezTo>
                  <a:cubicBezTo>
                    <a:pt x="6923" y="14222"/>
                    <a:pt x="16153" y="28444"/>
                    <a:pt x="27692" y="42666"/>
                  </a:cubicBezTo>
                  <a:cubicBezTo>
                    <a:pt x="30000" y="47111"/>
                    <a:pt x="32307" y="50666"/>
                    <a:pt x="36923" y="55111"/>
                  </a:cubicBezTo>
                  <a:cubicBezTo>
                    <a:pt x="62307" y="76444"/>
                    <a:pt x="90000" y="98666"/>
                    <a:pt x="117692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4615" y="96888"/>
                    <a:pt x="73846" y="73777"/>
                    <a:pt x="55384" y="49777"/>
                  </a:cubicBezTo>
                  <a:cubicBezTo>
                    <a:pt x="41538" y="38222"/>
                    <a:pt x="30000" y="27555"/>
                    <a:pt x="16153" y="16000"/>
                  </a:cubicBezTo>
                  <a:close/>
                </a:path>
              </a:pathLst>
            </a:custGeom>
            <a:solidFill>
              <a:schemeClr val="dk2">
                <a:alpha val="19607"/>
              </a:schemeClr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66" name="Shape 666"/>
          <p:cNvGrpSpPr/>
          <p:nvPr/>
        </p:nvGrpSpPr>
        <p:grpSpPr>
          <a:xfrm>
            <a:off x="20637" y="0"/>
            <a:ext cx="1952625" cy="6853237"/>
            <a:chOff x="0" y="0"/>
            <a:chExt cx="2147483647" cy="2147483647"/>
          </a:xfrm>
        </p:grpSpPr>
        <p:sp>
          <p:nvSpPr>
            <p:cNvPr id="667" name="Shape 667"/>
            <p:cNvSpPr/>
            <p:nvPr/>
          </p:nvSpPr>
          <p:spPr>
            <a:xfrm>
              <a:off x="0" y="0"/>
              <a:ext cx="450447748" cy="137913454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155" y="27391"/>
                  </a:moveTo>
                  <a:cubicBezTo>
                    <a:pt x="12815" y="37565"/>
                    <a:pt x="19805" y="47869"/>
                    <a:pt x="30291" y="58043"/>
                  </a:cubicBezTo>
                  <a:cubicBezTo>
                    <a:pt x="39611" y="68217"/>
                    <a:pt x="51262" y="78391"/>
                    <a:pt x="66407" y="88565"/>
                  </a:cubicBezTo>
                  <a:cubicBezTo>
                    <a:pt x="80388" y="98739"/>
                    <a:pt x="97864" y="108782"/>
                    <a:pt x="117669" y="118826"/>
                  </a:cubicBezTo>
                  <a:cubicBezTo>
                    <a:pt x="118834" y="119217"/>
                    <a:pt x="120000" y="119608"/>
                    <a:pt x="120000" y="120000"/>
                  </a:cubicBezTo>
                  <a:cubicBezTo>
                    <a:pt x="118834" y="118043"/>
                    <a:pt x="116504" y="115956"/>
                    <a:pt x="115339" y="114000"/>
                  </a:cubicBezTo>
                  <a:cubicBezTo>
                    <a:pt x="115339" y="113608"/>
                    <a:pt x="115339" y="113217"/>
                    <a:pt x="115339" y="112956"/>
                  </a:cubicBezTo>
                  <a:cubicBezTo>
                    <a:pt x="99029" y="104739"/>
                    <a:pt x="85048" y="96652"/>
                    <a:pt x="73398" y="88434"/>
                  </a:cubicBezTo>
                  <a:cubicBezTo>
                    <a:pt x="58252" y="78260"/>
                    <a:pt x="45436" y="68217"/>
                    <a:pt x="34951" y="57913"/>
                  </a:cubicBezTo>
                  <a:cubicBezTo>
                    <a:pt x="24466" y="47739"/>
                    <a:pt x="16310" y="37565"/>
                    <a:pt x="10485" y="27260"/>
                  </a:cubicBezTo>
                  <a:cubicBezTo>
                    <a:pt x="8155" y="22173"/>
                    <a:pt x="5825" y="17086"/>
                    <a:pt x="3495" y="12000"/>
                  </a:cubicBezTo>
                  <a:cubicBezTo>
                    <a:pt x="2330" y="7956"/>
                    <a:pt x="1165" y="4043"/>
                    <a:pt x="11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43"/>
                    <a:pt x="1165" y="7956"/>
                    <a:pt x="1165" y="12000"/>
                  </a:cubicBezTo>
                  <a:cubicBezTo>
                    <a:pt x="3495" y="17086"/>
                    <a:pt x="4660" y="22173"/>
                    <a:pt x="8155" y="2739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8" name="Shape 668"/>
            <p:cNvSpPr/>
            <p:nvPr/>
          </p:nvSpPr>
          <p:spPr>
            <a:xfrm>
              <a:off x="476637487" y="1352544587"/>
              <a:ext cx="385849199" cy="4953357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2272" y="83272"/>
                  </a:moveTo>
                  <a:cubicBezTo>
                    <a:pt x="87272" y="95636"/>
                    <a:pt x="102272" y="108000"/>
                    <a:pt x="120000" y="120000"/>
                  </a:cubicBezTo>
                  <a:cubicBezTo>
                    <a:pt x="120000" y="117454"/>
                    <a:pt x="120000" y="114545"/>
                    <a:pt x="120000" y="112000"/>
                  </a:cubicBezTo>
                  <a:cubicBezTo>
                    <a:pt x="120000" y="111636"/>
                    <a:pt x="120000" y="110909"/>
                    <a:pt x="120000" y="110545"/>
                  </a:cubicBezTo>
                  <a:cubicBezTo>
                    <a:pt x="107727" y="101090"/>
                    <a:pt x="95454" y="91636"/>
                    <a:pt x="84545" y="82181"/>
                  </a:cubicBezTo>
                  <a:cubicBezTo>
                    <a:pt x="51818" y="55272"/>
                    <a:pt x="23181" y="27636"/>
                    <a:pt x="0" y="0"/>
                  </a:cubicBezTo>
                  <a:cubicBezTo>
                    <a:pt x="2727" y="7636"/>
                    <a:pt x="5454" y="15272"/>
                    <a:pt x="9545" y="22909"/>
                  </a:cubicBezTo>
                  <a:cubicBezTo>
                    <a:pt x="28636" y="43272"/>
                    <a:pt x="49090" y="63272"/>
                    <a:pt x="72272" y="832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9" name="Shape 669"/>
            <p:cNvSpPr/>
            <p:nvPr/>
          </p:nvSpPr>
          <p:spPr>
            <a:xfrm>
              <a:off x="892166525" y="1837073128"/>
              <a:ext cx="392832866" cy="3104104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" y="8695"/>
                  </a:moveTo>
                  <a:cubicBezTo>
                    <a:pt x="5333" y="5797"/>
                    <a:pt x="2666" y="2898"/>
                    <a:pt x="0" y="0"/>
                  </a:cubicBezTo>
                  <a:cubicBezTo>
                    <a:pt x="0" y="5217"/>
                    <a:pt x="0" y="11014"/>
                    <a:pt x="1333" y="16811"/>
                  </a:cubicBezTo>
                  <a:cubicBezTo>
                    <a:pt x="18666" y="35942"/>
                    <a:pt x="36000" y="55072"/>
                    <a:pt x="56000" y="73623"/>
                  </a:cubicBezTo>
                  <a:cubicBezTo>
                    <a:pt x="72000" y="89275"/>
                    <a:pt x="89333" y="104927"/>
                    <a:pt x="106666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01333" y="104347"/>
                    <a:pt x="84000" y="88115"/>
                    <a:pt x="66666" y="71304"/>
                  </a:cubicBezTo>
                  <a:cubicBezTo>
                    <a:pt x="45333" y="51014"/>
                    <a:pt x="26666" y="29565"/>
                    <a:pt x="8000" y="869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0" name="Shape 670"/>
            <p:cNvSpPr/>
            <p:nvPr/>
          </p:nvSpPr>
          <p:spPr>
            <a:xfrm>
              <a:off x="450448072" y="1367554970"/>
              <a:ext cx="502825373" cy="7006749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391" y="105096"/>
                  </a:moveTo>
                  <a:cubicBezTo>
                    <a:pt x="97043" y="99700"/>
                    <a:pt x="88695" y="94047"/>
                    <a:pt x="81391" y="88394"/>
                  </a:cubicBezTo>
                  <a:cubicBezTo>
                    <a:pt x="59478" y="72205"/>
                    <a:pt x="42782" y="55503"/>
                    <a:pt x="30260" y="38800"/>
                  </a:cubicBezTo>
                  <a:cubicBezTo>
                    <a:pt x="22956" y="30578"/>
                    <a:pt x="17739" y="22098"/>
                    <a:pt x="13565" y="13618"/>
                  </a:cubicBezTo>
                  <a:cubicBezTo>
                    <a:pt x="9391" y="8993"/>
                    <a:pt x="4173" y="4625"/>
                    <a:pt x="0" y="0"/>
                  </a:cubicBezTo>
                  <a:cubicBezTo>
                    <a:pt x="5217" y="13104"/>
                    <a:pt x="12521" y="26209"/>
                    <a:pt x="21913" y="39057"/>
                  </a:cubicBezTo>
                  <a:cubicBezTo>
                    <a:pt x="34434" y="56017"/>
                    <a:pt x="51130" y="72719"/>
                    <a:pt x="72000" y="89164"/>
                  </a:cubicBezTo>
                  <a:cubicBezTo>
                    <a:pt x="82434" y="97130"/>
                    <a:pt x="93913" y="105353"/>
                    <a:pt x="107478" y="113319"/>
                  </a:cubicBezTo>
                  <a:cubicBezTo>
                    <a:pt x="111652" y="115374"/>
                    <a:pt x="115826" y="117687"/>
                    <a:pt x="120000" y="119999"/>
                  </a:cubicBezTo>
                  <a:cubicBezTo>
                    <a:pt x="118956" y="119229"/>
                    <a:pt x="117913" y="118458"/>
                    <a:pt x="116869" y="117687"/>
                  </a:cubicBezTo>
                  <a:cubicBezTo>
                    <a:pt x="112695" y="113576"/>
                    <a:pt x="108521" y="109207"/>
                    <a:pt x="105391" y="1050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" name="Shape 671"/>
            <p:cNvSpPr/>
            <p:nvPr/>
          </p:nvSpPr>
          <p:spPr>
            <a:xfrm>
              <a:off x="401561977" y="403901880"/>
              <a:ext cx="158879408" cy="94864276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6666" y="120000"/>
                  </a:moveTo>
                  <a:cubicBezTo>
                    <a:pt x="50000" y="117725"/>
                    <a:pt x="46666" y="115450"/>
                    <a:pt x="43333" y="113175"/>
                  </a:cubicBezTo>
                  <a:cubicBezTo>
                    <a:pt x="26666" y="100473"/>
                    <a:pt x="16666" y="87962"/>
                    <a:pt x="16666" y="75450"/>
                  </a:cubicBezTo>
                  <a:cubicBezTo>
                    <a:pt x="16666" y="62748"/>
                    <a:pt x="26666" y="50236"/>
                    <a:pt x="43333" y="37535"/>
                  </a:cubicBezTo>
                  <a:cubicBezTo>
                    <a:pt x="50000" y="31279"/>
                    <a:pt x="60000" y="25023"/>
                    <a:pt x="73333" y="18767"/>
                  </a:cubicBezTo>
                  <a:cubicBezTo>
                    <a:pt x="86666" y="12511"/>
                    <a:pt x="100000" y="6255"/>
                    <a:pt x="120000" y="0"/>
                  </a:cubicBezTo>
                  <a:cubicBezTo>
                    <a:pt x="116666" y="0"/>
                    <a:pt x="116666" y="0"/>
                    <a:pt x="116666" y="0"/>
                  </a:cubicBezTo>
                  <a:cubicBezTo>
                    <a:pt x="96666" y="6255"/>
                    <a:pt x="80000" y="12511"/>
                    <a:pt x="66666" y="18767"/>
                  </a:cubicBezTo>
                  <a:cubicBezTo>
                    <a:pt x="53333" y="25023"/>
                    <a:pt x="43333" y="31279"/>
                    <a:pt x="33333" y="37535"/>
                  </a:cubicBezTo>
                  <a:cubicBezTo>
                    <a:pt x="13333" y="50047"/>
                    <a:pt x="3333" y="62748"/>
                    <a:pt x="3333" y="75450"/>
                  </a:cubicBezTo>
                  <a:cubicBezTo>
                    <a:pt x="0" y="87393"/>
                    <a:pt x="6666" y="99526"/>
                    <a:pt x="23333" y="111658"/>
                  </a:cubicBezTo>
                  <a:cubicBezTo>
                    <a:pt x="33333" y="114312"/>
                    <a:pt x="43333" y="117156"/>
                    <a:pt x="53333" y="119810"/>
                  </a:cubicBezTo>
                  <a:cubicBezTo>
                    <a:pt x="53333" y="119810"/>
                    <a:pt x="56666" y="120000"/>
                    <a:pt x="56666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Shape 672"/>
            <p:cNvSpPr/>
            <p:nvPr/>
          </p:nvSpPr>
          <p:spPr>
            <a:xfrm>
              <a:off x="988191794" y="2059223589"/>
              <a:ext cx="122214502" cy="882599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285" y="120000"/>
                  </a:moveTo>
                  <a:cubicBezTo>
                    <a:pt x="119999" y="120000"/>
                    <a:pt x="119999" y="120000"/>
                    <a:pt x="119999" y="120000"/>
                  </a:cubicBezTo>
                  <a:cubicBezTo>
                    <a:pt x="77142" y="81355"/>
                    <a:pt x="38571" y="40677"/>
                    <a:pt x="0" y="0"/>
                  </a:cubicBezTo>
                  <a:cubicBezTo>
                    <a:pt x="25714" y="40677"/>
                    <a:pt x="55714" y="81355"/>
                    <a:pt x="94285" y="120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" name="Shape 673"/>
            <p:cNvSpPr/>
            <p:nvPr/>
          </p:nvSpPr>
          <p:spPr>
            <a:xfrm>
              <a:off x="432988832" y="1287100493"/>
              <a:ext cx="75075174" cy="1603088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8235" y="60560"/>
                  </a:moveTo>
                  <a:cubicBezTo>
                    <a:pt x="56470" y="80747"/>
                    <a:pt x="91764" y="99813"/>
                    <a:pt x="120000" y="120000"/>
                  </a:cubicBezTo>
                  <a:cubicBezTo>
                    <a:pt x="98823" y="96448"/>
                    <a:pt x="84705" y="72897"/>
                    <a:pt x="70588" y="49345"/>
                  </a:cubicBezTo>
                  <a:cubicBezTo>
                    <a:pt x="70588" y="49345"/>
                    <a:pt x="63529" y="48224"/>
                    <a:pt x="63529" y="48224"/>
                  </a:cubicBezTo>
                  <a:cubicBezTo>
                    <a:pt x="42352" y="32523"/>
                    <a:pt x="21176" y="15700"/>
                    <a:pt x="0" y="0"/>
                  </a:cubicBezTo>
                  <a:cubicBezTo>
                    <a:pt x="0" y="2242"/>
                    <a:pt x="0" y="5607"/>
                    <a:pt x="0" y="8971"/>
                  </a:cubicBezTo>
                  <a:cubicBezTo>
                    <a:pt x="7058" y="25794"/>
                    <a:pt x="21176" y="43738"/>
                    <a:pt x="28235" y="6056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4" name="Shape 674"/>
            <p:cNvSpPr/>
            <p:nvPr/>
          </p:nvSpPr>
          <p:spPr>
            <a:xfrm>
              <a:off x="862485484" y="985696199"/>
              <a:ext cx="1284998162" cy="85137681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65" y="116830"/>
                  </a:moveTo>
                  <a:cubicBezTo>
                    <a:pt x="3673" y="105845"/>
                    <a:pt x="7755" y="94647"/>
                    <a:pt x="14285" y="83873"/>
                  </a:cubicBezTo>
                  <a:cubicBezTo>
                    <a:pt x="20816" y="73309"/>
                    <a:pt x="29795" y="62957"/>
                    <a:pt x="40408" y="53239"/>
                  </a:cubicBezTo>
                  <a:cubicBezTo>
                    <a:pt x="50612" y="43309"/>
                    <a:pt x="62857" y="34014"/>
                    <a:pt x="76326" y="25140"/>
                  </a:cubicBezTo>
                  <a:cubicBezTo>
                    <a:pt x="82857" y="20704"/>
                    <a:pt x="89795" y="16267"/>
                    <a:pt x="97142" y="12253"/>
                  </a:cubicBezTo>
                  <a:cubicBezTo>
                    <a:pt x="100816" y="10140"/>
                    <a:pt x="104489" y="8028"/>
                    <a:pt x="108163" y="5915"/>
                  </a:cubicBezTo>
                  <a:cubicBezTo>
                    <a:pt x="111836" y="4014"/>
                    <a:pt x="115918" y="1901"/>
                    <a:pt x="120000" y="0"/>
                  </a:cubicBezTo>
                  <a:cubicBezTo>
                    <a:pt x="119591" y="0"/>
                    <a:pt x="119591" y="0"/>
                    <a:pt x="119591" y="0"/>
                  </a:cubicBezTo>
                  <a:cubicBezTo>
                    <a:pt x="115510" y="1901"/>
                    <a:pt x="111428" y="3802"/>
                    <a:pt x="107755" y="5704"/>
                  </a:cubicBezTo>
                  <a:cubicBezTo>
                    <a:pt x="104081" y="7816"/>
                    <a:pt x="100408" y="9929"/>
                    <a:pt x="96734" y="11830"/>
                  </a:cubicBezTo>
                  <a:cubicBezTo>
                    <a:pt x="88979" y="16056"/>
                    <a:pt x="82040" y="20281"/>
                    <a:pt x="75510" y="24718"/>
                  </a:cubicBezTo>
                  <a:cubicBezTo>
                    <a:pt x="61632" y="33591"/>
                    <a:pt x="49387" y="42887"/>
                    <a:pt x="38775" y="52605"/>
                  </a:cubicBezTo>
                  <a:cubicBezTo>
                    <a:pt x="27755" y="62535"/>
                    <a:pt x="18775" y="72887"/>
                    <a:pt x="12244" y="83661"/>
                  </a:cubicBezTo>
                  <a:cubicBezTo>
                    <a:pt x="5306" y="94014"/>
                    <a:pt x="1224" y="105000"/>
                    <a:pt x="0" y="115985"/>
                  </a:cubicBezTo>
                  <a:cubicBezTo>
                    <a:pt x="1224" y="117253"/>
                    <a:pt x="2040" y="118521"/>
                    <a:pt x="2857" y="120000"/>
                  </a:cubicBezTo>
                  <a:cubicBezTo>
                    <a:pt x="2857" y="118943"/>
                    <a:pt x="2857" y="117887"/>
                    <a:pt x="3265" y="11683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5" name="Shape 675"/>
            <p:cNvSpPr/>
            <p:nvPr/>
          </p:nvSpPr>
          <p:spPr>
            <a:xfrm>
              <a:off x="953273313" y="2068229513"/>
              <a:ext cx="109993601" cy="7925369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24000" y="40754"/>
                    <a:pt x="57600" y="81509"/>
                    <a:pt x="91200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76800" y="81509"/>
                    <a:pt x="38400" y="40754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6" name="Shape 676"/>
            <p:cNvSpPr/>
            <p:nvPr/>
          </p:nvSpPr>
          <p:spPr>
            <a:xfrm>
              <a:off x="862485484" y="1847880352"/>
              <a:ext cx="125706343" cy="21134318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cubicBezTo>
                    <a:pt x="0" y="25531"/>
                    <a:pt x="8275" y="51063"/>
                    <a:pt x="28965" y="75744"/>
                  </a:cubicBezTo>
                  <a:cubicBezTo>
                    <a:pt x="45517" y="83404"/>
                    <a:pt x="57931" y="91914"/>
                    <a:pt x="74482" y="99574"/>
                  </a:cubicBezTo>
                  <a:cubicBezTo>
                    <a:pt x="91034" y="106382"/>
                    <a:pt x="103448" y="113191"/>
                    <a:pt x="120000" y="120000"/>
                  </a:cubicBezTo>
                  <a:cubicBezTo>
                    <a:pt x="115862" y="118297"/>
                    <a:pt x="115862" y="116595"/>
                    <a:pt x="111724" y="114893"/>
                  </a:cubicBezTo>
                  <a:cubicBezTo>
                    <a:pt x="66206" y="83404"/>
                    <a:pt x="41379" y="51063"/>
                    <a:pt x="33103" y="18723"/>
                  </a:cubicBezTo>
                  <a:cubicBezTo>
                    <a:pt x="28965" y="15319"/>
                    <a:pt x="20689" y="12765"/>
                    <a:pt x="16551" y="9361"/>
                  </a:cubicBezTo>
                  <a:cubicBezTo>
                    <a:pt x="8275" y="5957"/>
                    <a:pt x="4137" y="255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7" name="Shape 677"/>
            <p:cNvSpPr/>
            <p:nvPr/>
          </p:nvSpPr>
          <p:spPr>
            <a:xfrm>
              <a:off x="862485484" y="1808853662"/>
              <a:ext cx="34918430" cy="714485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65000"/>
                  </a:moveTo>
                  <a:cubicBezTo>
                    <a:pt x="15000" y="72500"/>
                    <a:pt x="30000" y="82500"/>
                    <a:pt x="60000" y="92500"/>
                  </a:cubicBezTo>
                  <a:cubicBezTo>
                    <a:pt x="75000" y="102500"/>
                    <a:pt x="105000" y="110000"/>
                    <a:pt x="120000" y="120000"/>
                  </a:cubicBezTo>
                  <a:cubicBezTo>
                    <a:pt x="105000" y="95000"/>
                    <a:pt x="105000" y="70000"/>
                    <a:pt x="105000" y="47500"/>
                  </a:cubicBezTo>
                  <a:cubicBezTo>
                    <a:pt x="75000" y="30000"/>
                    <a:pt x="45000" y="15000"/>
                    <a:pt x="0" y="0"/>
                  </a:cubicBezTo>
                  <a:cubicBezTo>
                    <a:pt x="0" y="2500"/>
                    <a:pt x="0" y="7500"/>
                    <a:pt x="0" y="10000"/>
                  </a:cubicBezTo>
                  <a:cubicBezTo>
                    <a:pt x="0" y="27500"/>
                    <a:pt x="0" y="47500"/>
                    <a:pt x="0" y="6500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8" name="Shape 678"/>
            <p:cNvSpPr/>
            <p:nvPr/>
          </p:nvSpPr>
          <p:spPr>
            <a:xfrm>
              <a:off x="892166525" y="1981170781"/>
              <a:ext cx="192051363" cy="1663128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0000" y="30270"/>
                  </a:moveTo>
                  <a:cubicBezTo>
                    <a:pt x="19090" y="20540"/>
                    <a:pt x="10909" y="9729"/>
                    <a:pt x="0" y="0"/>
                  </a:cubicBezTo>
                  <a:cubicBezTo>
                    <a:pt x="8181" y="17297"/>
                    <a:pt x="19090" y="35675"/>
                    <a:pt x="30000" y="52972"/>
                  </a:cubicBezTo>
                  <a:cubicBezTo>
                    <a:pt x="32727" y="56216"/>
                    <a:pt x="35454" y="59459"/>
                    <a:pt x="38181" y="62702"/>
                  </a:cubicBezTo>
                  <a:cubicBezTo>
                    <a:pt x="60000" y="82162"/>
                    <a:pt x="81818" y="101621"/>
                    <a:pt x="106363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5454" y="99459"/>
                    <a:pt x="76363" y="77837"/>
                    <a:pt x="60000" y="56216"/>
                  </a:cubicBezTo>
                  <a:cubicBezTo>
                    <a:pt x="49090" y="47567"/>
                    <a:pt x="40909" y="38918"/>
                    <a:pt x="30000" y="3027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79" name="Shape 679"/>
          <p:cNvSpPr/>
          <p:nvPr/>
        </p:nvSpPr>
        <p:spPr>
          <a:xfrm>
            <a:off x="0" y="0"/>
            <a:ext cx="182561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0" name="Shape 680"/>
          <p:cNvSpPr/>
          <p:nvPr/>
        </p:nvSpPr>
        <p:spPr>
          <a:xfrm rot="10800000" flipH="1">
            <a:off x="0" y="711199"/>
            <a:ext cx="1358899" cy="508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56328"/>
                </a:moveTo>
                <a:lnTo>
                  <a:pt x="99772" y="2256"/>
                </a:lnTo>
                <a:cubicBezTo>
                  <a:pt x="99635" y="1884"/>
                  <a:pt x="99468" y="1500"/>
                  <a:pt x="99332" y="1128"/>
                </a:cubicBezTo>
                <a:cubicBezTo>
                  <a:pt x="98922" y="0"/>
                  <a:pt x="98497" y="0"/>
                  <a:pt x="98072" y="0"/>
                </a:cubicBezTo>
                <a:lnTo>
                  <a:pt x="90060" y="0"/>
                </a:lnTo>
                <a:lnTo>
                  <a:pt x="0" y="744"/>
                </a:lnTo>
                <a:lnTo>
                  <a:pt x="0" y="120000"/>
                </a:lnTo>
                <a:lnTo>
                  <a:pt x="90060" y="119424"/>
                </a:lnTo>
                <a:lnTo>
                  <a:pt x="98072" y="119424"/>
                </a:lnTo>
                <a:cubicBezTo>
                  <a:pt x="98497" y="119424"/>
                  <a:pt x="98922" y="118308"/>
                  <a:pt x="99332" y="118308"/>
                </a:cubicBezTo>
                <a:cubicBezTo>
                  <a:pt x="99332" y="117168"/>
                  <a:pt x="99772" y="117168"/>
                  <a:pt x="99772" y="117168"/>
                </a:cubicBezTo>
                <a:lnTo>
                  <a:pt x="120000" y="63096"/>
                </a:lnTo>
                <a:cubicBezTo>
                  <a:pt x="120834" y="60840"/>
                  <a:pt x="120834" y="58596"/>
                  <a:pt x="120000" y="563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1" name="Shape 681"/>
          <p:cNvSpPr txBox="1">
            <a:spLocks noGrp="1"/>
          </p:cNvSpPr>
          <p:nvPr>
            <p:ph type="title"/>
          </p:nvPr>
        </p:nvSpPr>
        <p:spPr>
          <a:xfrm>
            <a:off x="1944686" y="623887"/>
            <a:ext cx="6589711" cy="12811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rgbClr val="262626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82" name="Shape 682"/>
          <p:cNvSpPr txBox="1">
            <a:spLocks noGrp="1"/>
          </p:cNvSpPr>
          <p:nvPr>
            <p:ph type="body" idx="1"/>
          </p:nvPr>
        </p:nvSpPr>
        <p:spPr>
          <a:xfrm>
            <a:off x="1943100" y="2133600"/>
            <a:ext cx="6591299" cy="38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742950" marR="0" lvl="1" indent="-1841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6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143000" marR="0" lvl="2" indent="-1397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4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600200" marR="0" lvl="3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057400" marR="0" lvl="4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404040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514600" marR="0" lvl="5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2971800" marR="0" lvl="6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0" marR="0" lvl="7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886200" marR="0" lvl="8" indent="-1524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●"/>
              <a:defRPr sz="1200" b="0" i="0" u="none" strike="noStrike" cap="none">
                <a:solidFill>
                  <a:srgbClr val="3F3F3F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683" name="Shape 683"/>
          <p:cNvSpPr txBox="1">
            <a:spLocks noGrp="1"/>
          </p:cNvSpPr>
          <p:nvPr>
            <p:ph type="dt" idx="10"/>
          </p:nvPr>
        </p:nvSpPr>
        <p:spPr>
          <a:xfrm>
            <a:off x="7772400" y="6135687"/>
            <a:ext cx="766762" cy="3698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4" name="Shape 684"/>
          <p:cNvSpPr txBox="1">
            <a:spLocks noGrp="1"/>
          </p:cNvSpPr>
          <p:nvPr>
            <p:ph type="ftr" idx="11"/>
          </p:nvPr>
        </p:nvSpPr>
        <p:spPr>
          <a:xfrm>
            <a:off x="1943100" y="6135687"/>
            <a:ext cx="5716587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5" name="Shape 685"/>
          <p:cNvSpPr txBox="1">
            <a:spLocks noGrp="1"/>
          </p:cNvSpPr>
          <p:nvPr>
            <p:ph type="sldNum" idx="12"/>
          </p:nvPr>
        </p:nvSpPr>
        <p:spPr>
          <a:xfrm>
            <a:off x="511175" y="787400"/>
            <a:ext cx="585786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2000" b="0" i="0" u="non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EFFFF"/>
                </a:buClr>
                <a:buSzPct val="25000"/>
                <a:buFont typeface="Arial"/>
                <a:buNone/>
              </a:pPr>
              <a:t>‹#›</a:t>
            </a:fld>
            <a:endParaRPr lang="en-US" sz="2000" b="0" i="0" u="none">
              <a:solidFill>
                <a:srgbClr val="FE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wussu.com/laotzu/key.html" TargetMode="External"/><Relationship Id="rId3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Relationship Id="rId3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eg"/><Relationship Id="rId3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5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5" Type="http://schemas.openxmlformats.org/officeDocument/2006/relationships/image" Target="../media/image17.jpeg"/><Relationship Id="rId6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5" Type="http://schemas.openxmlformats.org/officeDocument/2006/relationships/image" Target="../media/image17.jpeg"/><Relationship Id="rId6" Type="http://schemas.openxmlformats.org/officeDocument/2006/relationships/image" Target="../media/image18.jpeg"/><Relationship Id="rId7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5" Type="http://schemas.openxmlformats.org/officeDocument/2006/relationships/image" Target="../media/image17.jpeg"/><Relationship Id="rId6" Type="http://schemas.openxmlformats.org/officeDocument/2006/relationships/image" Target="../media/image18.jpeg"/><Relationship Id="rId7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5" Type="http://schemas.openxmlformats.org/officeDocument/2006/relationships/image" Target="../media/image17.jpeg"/><Relationship Id="rId6" Type="http://schemas.openxmlformats.org/officeDocument/2006/relationships/image" Target="../media/image18.jpeg"/><Relationship Id="rId7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24.jpeg"/><Relationship Id="rId5" Type="http://schemas.openxmlformats.org/officeDocument/2006/relationships/image" Target="../media/image25.jpeg"/><Relationship Id="rId6" Type="http://schemas.openxmlformats.org/officeDocument/2006/relationships/image" Target="../media/image26.jpeg"/><Relationship Id="rId7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gi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4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3.jpeg"/><Relationship Id="rId3" Type="http://schemas.openxmlformats.org/officeDocument/2006/relationships/image" Target="../media/image34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5.jpeg"/><Relationship Id="rId3" Type="http://schemas.openxmlformats.org/officeDocument/2006/relationships/image" Target="../media/image3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4" Type="http://schemas.openxmlformats.org/officeDocument/2006/relationships/image" Target="../media/image39.jpeg"/><Relationship Id="rId5" Type="http://schemas.openxmlformats.org/officeDocument/2006/relationships/image" Target="../media/image40.png"/><Relationship Id="rId6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2.jpeg"/><Relationship Id="rId3" Type="http://schemas.openxmlformats.org/officeDocument/2006/relationships/image" Target="../media/image43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4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Shape 696"/>
          <p:cNvSpPr txBox="1">
            <a:spLocks noGrp="1"/>
          </p:cNvSpPr>
          <p:nvPr>
            <p:ph type="title"/>
          </p:nvPr>
        </p:nvSpPr>
        <p:spPr>
          <a:xfrm>
            <a:off x="1371600" y="762000"/>
            <a:ext cx="7391400" cy="1447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>
              <a:buClr>
                <a:schemeClr val="dk1"/>
              </a:buClr>
              <a:buSzPct val="25000"/>
            </a:pPr>
            <a:r>
              <a:rPr lang="en-US" sz="4400" b="1" dirty="0" smtClean="0"/>
              <a:t>Revealing the Ancient Wisdom of Keeping Healthy</a:t>
            </a:r>
            <a:endParaRPr lang="en-US" sz="44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8" name="Shape 698"/>
          <p:cNvSpPr txBox="1"/>
          <p:nvPr/>
        </p:nvSpPr>
        <p:spPr>
          <a:xfrm>
            <a:off x="7391400" y="6400800"/>
            <a:ext cx="1676399" cy="3698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lang="en-US" sz="18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Picture 5" descr="LEGO-BI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43200" y="2514600"/>
            <a:ext cx="3733800" cy="33650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53000" y="6019800"/>
            <a:ext cx="3581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Jonathan Fang </a:t>
            </a:r>
            <a:r>
              <a:rPr lang="en-US" sz="16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Lic</a:t>
            </a:r>
            <a:r>
              <a:rPr lang="en-US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Ac., MS, MAOM</a:t>
            </a:r>
            <a:endParaRPr lang="en-US" sz="1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 How do you describe Health?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couple walk smi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09800" y="2209800"/>
            <a:ext cx="5219700" cy="35588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s-media-cache-ak0.pinimg.com/236x/a6/67/7d/a6677d91afaab5d89a5f82b01dd42a1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1447800"/>
            <a:ext cx="3581400" cy="507974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 is Balance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 smtClean="0"/>
              <a:t>Mind and Body</a:t>
            </a:r>
          </a:p>
          <a:p>
            <a:r>
              <a:rPr lang="en-US" sz="2800" dirty="0" smtClean="0"/>
              <a:t>Me and Family</a:t>
            </a:r>
          </a:p>
          <a:p>
            <a:r>
              <a:rPr lang="en-US" sz="2800" dirty="0" smtClean="0"/>
              <a:t>Work and Vacation</a:t>
            </a:r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Ancient Wisdom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2133600"/>
            <a:ext cx="6591984" cy="3777622"/>
          </a:xfrm>
        </p:spPr>
        <p:txBody>
          <a:bodyPr/>
          <a:lstStyle/>
          <a:p>
            <a:r>
              <a:rPr lang="en-US" sz="2400" b="1" dirty="0" smtClean="0"/>
              <a:t>Tao Te </a:t>
            </a:r>
            <a:r>
              <a:rPr lang="en-US" sz="2400" b="1" dirty="0" err="1" smtClean="0"/>
              <a:t>Ching</a:t>
            </a:r>
            <a:r>
              <a:rPr lang="en-US" sz="2400" b="1" dirty="0" smtClean="0"/>
              <a:t> - Lao Tzu - </a:t>
            </a:r>
            <a:r>
              <a:rPr lang="en-US" altLang="zh-TW" sz="2400" b="1" dirty="0" smtClean="0"/>
              <a:t>C</a:t>
            </a:r>
            <a:r>
              <a:rPr lang="en-US" sz="2400" b="1" dirty="0" smtClean="0"/>
              <a:t>hapter 25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Man follows the earth.</a:t>
            </a:r>
            <a:br>
              <a:rPr lang="en-US" sz="3200" dirty="0" smtClean="0"/>
            </a:br>
            <a:r>
              <a:rPr lang="en-US" sz="3200" dirty="0" smtClean="0"/>
              <a:t>Earth follows heaven.</a:t>
            </a:r>
            <a:br>
              <a:rPr lang="en-US" sz="3200" dirty="0" smtClean="0"/>
            </a:br>
            <a:r>
              <a:rPr lang="en-US" sz="3200" dirty="0" smtClean="0"/>
              <a:t>Heaven follows the Tao.</a:t>
            </a:r>
            <a:br>
              <a:rPr lang="en-US" sz="3200" dirty="0" smtClean="0"/>
            </a:br>
            <a:r>
              <a:rPr lang="en-US" sz="3200" dirty="0" smtClean="0"/>
              <a:t>Tao follows what is natural</a:t>
            </a:r>
            <a:r>
              <a:rPr lang="en-US" dirty="0" smtClean="0"/>
              <a:t>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(translation by </a:t>
            </a:r>
            <a:r>
              <a:rPr lang="en-US" dirty="0" err="1" smtClean="0">
                <a:hlinkClick r:id="rId2"/>
              </a:rPr>
              <a:t>Gia</a:t>
            </a:r>
            <a:r>
              <a:rPr lang="en-US" dirty="0" smtClean="0">
                <a:hlinkClick r:id="rId2"/>
              </a:rPr>
              <a:t>-fu </a:t>
            </a:r>
            <a:r>
              <a:rPr lang="en-US" dirty="0" err="1" smtClean="0">
                <a:hlinkClick r:id="rId2"/>
              </a:rPr>
              <a:t>Feng</a:t>
            </a:r>
            <a:r>
              <a:rPr lang="en-US" dirty="0" smtClean="0">
                <a:hlinkClick r:id="rId2"/>
              </a:rPr>
              <a:t> and Jane English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56322" name="Picture 2" descr="http://www.taoism.net/images/taote3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34200" y="5105400"/>
            <a:ext cx="1905000" cy="561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is nature?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1752600"/>
            <a:ext cx="6820584" cy="3930022"/>
          </a:xfrm>
        </p:spPr>
        <p:txBody>
          <a:bodyPr/>
          <a:lstStyle/>
          <a:p>
            <a:pPr lvl="1">
              <a:buNone/>
            </a:pPr>
            <a:endParaRPr lang="en-US" sz="2200" b="1" dirty="0"/>
          </a:p>
        </p:txBody>
      </p:sp>
      <p:sp>
        <p:nvSpPr>
          <p:cNvPr id="57348" name="AutoShape 4" descr="Yin And Ya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0" name="AutoShape 6" descr="Yin And Ya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7352" name="Picture 8" descr="https://s-media-cache-ak0.pinimg.com/736x/a7/3f/30/a73f3090e555cf9cde79ac651f1947b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1524000"/>
            <a:ext cx="4800600" cy="48006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://btrt.com.au/sites/default/files/yinya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3800" y="1905000"/>
            <a:ext cx="4705350" cy="470535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is nature?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1752600"/>
            <a:ext cx="6820584" cy="3930022"/>
          </a:xfrm>
        </p:spPr>
        <p:txBody>
          <a:bodyPr/>
          <a:lstStyle/>
          <a:p>
            <a:r>
              <a:rPr lang="en-US" sz="2800" b="1" dirty="0" smtClean="0"/>
              <a:t>Yin and Yang</a:t>
            </a:r>
          </a:p>
          <a:p>
            <a:pPr>
              <a:buNone/>
            </a:pPr>
            <a:r>
              <a:rPr lang="en-US" sz="2400" dirty="0" smtClean="0"/>
              <a:t>	Relative</a:t>
            </a:r>
          </a:p>
          <a:p>
            <a:pPr>
              <a:buNone/>
            </a:pPr>
            <a:r>
              <a:rPr lang="en-US" sz="2400" b="1" dirty="0" smtClean="0"/>
              <a:t>	</a:t>
            </a:r>
            <a:r>
              <a:rPr lang="en-US" sz="2400" dirty="0" smtClean="0"/>
              <a:t>Balance</a:t>
            </a:r>
          </a:p>
          <a:p>
            <a:pPr>
              <a:buNone/>
            </a:pPr>
            <a:r>
              <a:rPr lang="en-US" sz="2400" dirty="0" smtClean="0"/>
              <a:t>	Transform</a:t>
            </a:r>
          </a:p>
        </p:txBody>
      </p:sp>
      <p:sp>
        <p:nvSpPr>
          <p:cNvPr id="58370" name="AutoShape 2" descr="Yin And Ya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191000" y="3505200"/>
            <a:ext cx="6096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91000" y="3429000"/>
            <a:ext cx="7497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Active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096000" y="5029200"/>
            <a:ext cx="914400" cy="152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Passive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Am I Yin or Yang type?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2133600"/>
            <a:ext cx="7010399" cy="3777622"/>
          </a:xfrm>
        </p:spPr>
        <p:txBody>
          <a:bodyPr/>
          <a:lstStyle/>
          <a:p>
            <a:r>
              <a:rPr lang="en-US" dirty="0" smtClean="0"/>
              <a:t>Body size</a:t>
            </a:r>
          </a:p>
          <a:p>
            <a:r>
              <a:rPr lang="en-US" dirty="0" smtClean="0"/>
              <a:t>Complexion</a:t>
            </a:r>
          </a:p>
          <a:p>
            <a:r>
              <a:rPr lang="en-US" dirty="0" smtClean="0"/>
              <a:t>Voice</a:t>
            </a:r>
          </a:p>
          <a:p>
            <a:r>
              <a:rPr lang="en-US" dirty="0" smtClean="0"/>
              <a:t>Temperature</a:t>
            </a:r>
          </a:p>
          <a:p>
            <a:r>
              <a:rPr lang="en-US" dirty="0" smtClean="0"/>
              <a:t>Odor</a:t>
            </a:r>
            <a:endParaRPr lang="en-US" dirty="0"/>
          </a:p>
        </p:txBody>
      </p:sp>
      <p:pic>
        <p:nvPicPr>
          <p:cNvPr id="4" name="Picture 2" descr="http://images.admin5.com/forum/201111/18/103702byhz111y1sz9ik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96400" y="3352800"/>
            <a:ext cx="2035919" cy="2087612"/>
          </a:xfrm>
          <a:prstGeom prst="rect">
            <a:avLst/>
          </a:prstGeom>
          <a:noFill/>
        </p:spPr>
      </p:pic>
      <p:pic>
        <p:nvPicPr>
          <p:cNvPr id="5" name="Picture 4" descr="Yin and Yang bod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2133600"/>
            <a:ext cx="5120932" cy="42538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0" name="Picture 4" descr="https://khusaprayer.files.wordpress.com/2013/11/seasons-of-lif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1828800"/>
            <a:ext cx="4895850" cy="489585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How to balance Yin and Yang?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Seasonal changes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How to balance Yin and Yang?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Seasonal changes</a:t>
            </a:r>
          </a:p>
          <a:p>
            <a:r>
              <a:rPr lang="en-US" sz="2000" dirty="0" smtClean="0"/>
              <a:t>diet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0418" name="Picture 2" descr="http://2.bp.blogspot.com/-O9My6ZGsyM4/TyV_MkmApdI/AAAAAAAABz8/j31h2LpCBdo/s1600/4FoodGroup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2642806"/>
            <a:ext cx="5181600" cy="40027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How to balance Yin and Yang?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63490" name="Picture 2" descr="https://uhurumahlodi.files.wordpress.com/2013/04/cooling-and-warming-foods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1371600"/>
            <a:ext cx="5105400" cy="510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24110"/>
            <a:ext cx="6705599" cy="1280889"/>
          </a:xfrm>
        </p:spPr>
        <p:txBody>
          <a:bodyPr/>
          <a:lstStyle/>
          <a:p>
            <a:r>
              <a:rPr lang="en-US" b="1" dirty="0" smtClean="0"/>
              <a:t>What do we see in nature?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1752600"/>
            <a:ext cx="6820584" cy="3930022"/>
          </a:xfrm>
        </p:spPr>
        <p:txBody>
          <a:bodyPr/>
          <a:lstStyle/>
          <a:p>
            <a:pPr lvl="1">
              <a:buNone/>
            </a:pPr>
            <a:endParaRPr lang="en-US" sz="2200" b="1" dirty="0"/>
          </a:p>
        </p:txBody>
      </p:sp>
      <p:sp>
        <p:nvSpPr>
          <p:cNvPr id="57348" name="AutoShape 4" descr="Yin And Ya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0" name="AutoShape 6" descr="Yin And Ya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9394" name="Picture 2" descr="http://www.wallpapereast.com/static/images/Wallpaper-Nature-8B7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93800" y="1828800"/>
            <a:ext cx="7315200" cy="411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Five Elements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5 element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181600" y="1676400"/>
            <a:ext cx="4576763" cy="4782684"/>
          </a:xfrm>
          <a:prstGeom prst="rect">
            <a:avLst/>
          </a:prstGeom>
        </p:spPr>
      </p:pic>
      <p:pic>
        <p:nvPicPr>
          <p:cNvPr id="2050" name="Picture 2" descr="https://vienna-wv.com/images/tre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1676400"/>
            <a:ext cx="5105400" cy="472614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981200" y="5105400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WOOD</a:t>
            </a:r>
            <a:endParaRPr lang="en-US" sz="36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Five Elements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5 element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876800" y="1981200"/>
            <a:ext cx="4576763" cy="4782684"/>
          </a:xfrm>
          <a:prstGeom prst="rect">
            <a:avLst/>
          </a:prstGeom>
        </p:spPr>
      </p:pic>
      <p:pic>
        <p:nvPicPr>
          <p:cNvPr id="2050" name="Picture 2" descr="https://vienna-wv.com/images/tre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2819400"/>
            <a:ext cx="1730493" cy="1601942"/>
          </a:xfrm>
          <a:prstGeom prst="rect">
            <a:avLst/>
          </a:prstGeom>
          <a:noFill/>
        </p:spPr>
      </p:pic>
      <p:pic>
        <p:nvPicPr>
          <p:cNvPr id="48130" name="Picture 2" descr="https://c1.staticflickr.com/3/2204/1715789541_2869ed9603_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43200" y="1742084"/>
            <a:ext cx="5486400" cy="347186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867400" y="5105400"/>
            <a:ext cx="243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FIRE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95400" y="41148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WOOD</a:t>
            </a:r>
            <a:endParaRPr lang="en-US" sz="28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Five Elements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5 element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876800" y="1981200"/>
            <a:ext cx="4576763" cy="4782684"/>
          </a:xfrm>
          <a:prstGeom prst="rect">
            <a:avLst/>
          </a:prstGeom>
        </p:spPr>
      </p:pic>
      <p:pic>
        <p:nvPicPr>
          <p:cNvPr id="2050" name="Picture 2" descr="https://vienna-wv.com/images/tre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2819400"/>
            <a:ext cx="1730493" cy="1601942"/>
          </a:xfrm>
          <a:prstGeom prst="rect">
            <a:avLst/>
          </a:prstGeom>
          <a:noFill/>
        </p:spPr>
      </p:pic>
      <p:pic>
        <p:nvPicPr>
          <p:cNvPr id="48130" name="Picture 2" descr="https://c1.staticflickr.com/3/2204/1715789541_2869ed9603_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57600" y="1600200"/>
            <a:ext cx="1702426" cy="107731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038600" y="259080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FIRE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95400" y="41148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WOOD</a:t>
            </a:r>
            <a:endParaRPr lang="en-US" sz="28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ight Arrow 9"/>
          <p:cNvSpPr/>
          <p:nvPr/>
        </p:nvSpPr>
        <p:spPr>
          <a:xfrm rot="20248683">
            <a:off x="2514469" y="2314665"/>
            <a:ext cx="1066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 rot="1311834">
            <a:off x="5637742" y="2310316"/>
            <a:ext cx="1066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156" name="Picture 4" descr="http://www.luckymojo.com/ashe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14800" y="3200400"/>
            <a:ext cx="4495800" cy="3371851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6858000" y="25146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EARTH</a:t>
            </a:r>
            <a:endParaRPr lang="en-US" sz="4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Five Elements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5 element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876800" y="1981200"/>
            <a:ext cx="4576763" cy="4782684"/>
          </a:xfrm>
          <a:prstGeom prst="rect">
            <a:avLst/>
          </a:prstGeom>
        </p:spPr>
      </p:pic>
      <p:pic>
        <p:nvPicPr>
          <p:cNvPr id="2050" name="Picture 2" descr="https://vienna-wv.com/images/tre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2819400"/>
            <a:ext cx="1730493" cy="1601942"/>
          </a:xfrm>
          <a:prstGeom prst="rect">
            <a:avLst/>
          </a:prstGeom>
          <a:noFill/>
        </p:spPr>
      </p:pic>
      <p:pic>
        <p:nvPicPr>
          <p:cNvPr id="48130" name="Picture 2" descr="https://c1.staticflickr.com/3/2204/1715789541_2869ed9603_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57600" y="1600200"/>
            <a:ext cx="1702426" cy="107731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038600" y="259080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FIRE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95400" y="41148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WOOD</a:t>
            </a:r>
            <a:endParaRPr lang="en-US" sz="28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ight Arrow 9"/>
          <p:cNvSpPr/>
          <p:nvPr/>
        </p:nvSpPr>
        <p:spPr>
          <a:xfrm rot="20248683">
            <a:off x="2514469" y="2314665"/>
            <a:ext cx="1066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 rot="1311834">
            <a:off x="5637742" y="2310316"/>
            <a:ext cx="1066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156" name="Picture 4" descr="http://www.luckymojo.com/ashe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81800" y="2895600"/>
            <a:ext cx="1625599" cy="121920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6934200" y="40386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EARTH</a:t>
            </a:r>
            <a:endParaRPr lang="en-US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ight Arrow 13"/>
          <p:cNvSpPr/>
          <p:nvPr/>
        </p:nvSpPr>
        <p:spPr>
          <a:xfrm rot="8121411">
            <a:off x="6461092" y="4706479"/>
            <a:ext cx="1066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02" name="Picture 2" descr="http://www.indianewsonweb.com/data/newsImage/1444917481_epdhuk9m6uh6dtffspqcmgkai4Gold-Mine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66800" y="3200400"/>
            <a:ext cx="5439191" cy="3048000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1828800" y="5181600"/>
            <a:ext cx="259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METAL</a:t>
            </a:r>
            <a:endParaRPr 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Five Elements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5 element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876800" y="1981200"/>
            <a:ext cx="4576763" cy="4782684"/>
          </a:xfrm>
          <a:prstGeom prst="rect">
            <a:avLst/>
          </a:prstGeom>
        </p:spPr>
      </p:pic>
      <p:pic>
        <p:nvPicPr>
          <p:cNvPr id="2050" name="Picture 2" descr="https://vienna-wv.com/images/tre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2819400"/>
            <a:ext cx="1730493" cy="1601942"/>
          </a:xfrm>
          <a:prstGeom prst="rect">
            <a:avLst/>
          </a:prstGeom>
          <a:noFill/>
        </p:spPr>
      </p:pic>
      <p:pic>
        <p:nvPicPr>
          <p:cNvPr id="48130" name="Picture 2" descr="https://c1.staticflickr.com/3/2204/1715789541_2869ed9603_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57600" y="1600200"/>
            <a:ext cx="1702426" cy="107731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038600" y="259080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FIRE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95400" y="41148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WOOD</a:t>
            </a:r>
            <a:endParaRPr lang="en-US" sz="28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ight Arrow 9"/>
          <p:cNvSpPr/>
          <p:nvPr/>
        </p:nvSpPr>
        <p:spPr>
          <a:xfrm rot="20248683">
            <a:off x="2514469" y="2314665"/>
            <a:ext cx="1066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 rot="1311834">
            <a:off x="5637742" y="2310316"/>
            <a:ext cx="1066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156" name="Picture 4" descr="http://www.luckymojo.com/ashe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81800" y="2895600"/>
            <a:ext cx="1625599" cy="121920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6934200" y="40386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EARTH</a:t>
            </a:r>
            <a:endParaRPr lang="en-US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ight Arrow 13"/>
          <p:cNvSpPr/>
          <p:nvPr/>
        </p:nvSpPr>
        <p:spPr>
          <a:xfrm rot="8121411">
            <a:off x="6461092" y="4706479"/>
            <a:ext cx="1066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02" name="Picture 2" descr="http://www.indianewsonweb.com/data/newsImage/1444917481_epdhuk9m6uh6dtffspqcmgkai4Gold-Mine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86400" y="5486400"/>
            <a:ext cx="1903717" cy="1066800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5410200" y="4953000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METAL</a:t>
            </a:r>
            <a:endParaRPr lang="en-US" sz="2400" b="1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Right Arrow 15"/>
          <p:cNvSpPr/>
          <p:nvPr/>
        </p:nvSpPr>
        <p:spPr>
          <a:xfrm rot="10800000">
            <a:off x="4267200" y="5791200"/>
            <a:ext cx="1066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2226" name="Picture 2" descr="http://www.wall321.com/thumbnails/detail/20130225/textures%20water%20drops%20condensation%201920x1200%20wallpaper_www.wall321.com_9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1000" y="1295400"/>
            <a:ext cx="6202680" cy="3876675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1295400" y="5257800"/>
            <a:ext cx="236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WATER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Five Elements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5 element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876800" y="1981200"/>
            <a:ext cx="4576763" cy="4782684"/>
          </a:xfrm>
          <a:prstGeom prst="rect">
            <a:avLst/>
          </a:prstGeom>
        </p:spPr>
      </p:pic>
      <p:pic>
        <p:nvPicPr>
          <p:cNvPr id="2050" name="Picture 2" descr="https://vienna-wv.com/images/tre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2819400"/>
            <a:ext cx="1730493" cy="1601942"/>
          </a:xfrm>
          <a:prstGeom prst="rect">
            <a:avLst/>
          </a:prstGeom>
          <a:noFill/>
        </p:spPr>
      </p:pic>
      <p:pic>
        <p:nvPicPr>
          <p:cNvPr id="48130" name="Picture 2" descr="https://c1.staticflickr.com/3/2204/1715789541_2869ed9603_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57600" y="1600200"/>
            <a:ext cx="1702426" cy="107731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038600" y="259080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FIRE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95400" y="41148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WOOD</a:t>
            </a:r>
            <a:endParaRPr lang="en-US" sz="28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ight Arrow 9"/>
          <p:cNvSpPr/>
          <p:nvPr/>
        </p:nvSpPr>
        <p:spPr>
          <a:xfrm rot="20248683">
            <a:off x="2514469" y="2314665"/>
            <a:ext cx="1066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 rot="1311834">
            <a:off x="5637742" y="2310316"/>
            <a:ext cx="1066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156" name="Picture 4" descr="http://www.luckymojo.com/ashe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81800" y="2895600"/>
            <a:ext cx="1625599" cy="121920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6934200" y="40386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EARTH</a:t>
            </a:r>
            <a:endParaRPr lang="en-US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ight Arrow 13"/>
          <p:cNvSpPr/>
          <p:nvPr/>
        </p:nvSpPr>
        <p:spPr>
          <a:xfrm rot="8121411">
            <a:off x="6461092" y="4706479"/>
            <a:ext cx="1066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02" name="Picture 2" descr="http://www.indianewsonweb.com/data/newsImage/1444917481_epdhuk9m6uh6dtffspqcmgkai4Gold-Mine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86400" y="5486400"/>
            <a:ext cx="1903717" cy="1066800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5410200" y="4953000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METAL</a:t>
            </a:r>
            <a:endParaRPr lang="en-US" sz="2400" b="1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Right Arrow 15"/>
          <p:cNvSpPr/>
          <p:nvPr/>
        </p:nvSpPr>
        <p:spPr>
          <a:xfrm rot="10800000">
            <a:off x="4267200" y="5791200"/>
            <a:ext cx="1066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2226" name="Picture 2" descr="http://www.wall321.com/thumbnails/detail/20130225/textures%20water%20drops%20condensation%201920x1200%20wallpaper_www.wall321.com_9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438400" y="5486400"/>
            <a:ext cx="1752600" cy="1095375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2590800" y="49530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WATER</a:t>
            </a: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Right Arrow 18"/>
          <p:cNvSpPr/>
          <p:nvPr/>
        </p:nvSpPr>
        <p:spPr>
          <a:xfrm rot="13471164">
            <a:off x="1522941" y="4748716"/>
            <a:ext cx="1066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2895600" y="3733800"/>
            <a:ext cx="34852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Generating cycle</a:t>
            </a:r>
            <a:endParaRPr 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Five Elements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 descr="5 element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876800" y="1981200"/>
            <a:ext cx="4576763" cy="4782684"/>
          </a:xfrm>
          <a:prstGeom prst="rect">
            <a:avLst/>
          </a:prstGeom>
        </p:spPr>
      </p:pic>
      <p:pic>
        <p:nvPicPr>
          <p:cNvPr id="2050" name="Picture 2" descr="https://vienna-wv.com/images/tre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2819400"/>
            <a:ext cx="1730493" cy="1601942"/>
          </a:xfrm>
          <a:prstGeom prst="rect">
            <a:avLst/>
          </a:prstGeom>
          <a:noFill/>
        </p:spPr>
      </p:pic>
      <p:pic>
        <p:nvPicPr>
          <p:cNvPr id="48130" name="Picture 2" descr="https://c1.staticflickr.com/3/2204/1715789541_2869ed9603_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57600" y="1600200"/>
            <a:ext cx="1702426" cy="107731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038600" y="259080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FIRE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95400" y="41148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WOOD</a:t>
            </a:r>
            <a:endParaRPr lang="en-US" sz="28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ight Arrow 9"/>
          <p:cNvSpPr/>
          <p:nvPr/>
        </p:nvSpPr>
        <p:spPr>
          <a:xfrm rot="20248683">
            <a:off x="2514469" y="2314665"/>
            <a:ext cx="1066800" cy="6096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 rot="1311834">
            <a:off x="5637742" y="2310316"/>
            <a:ext cx="1066800" cy="6096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156" name="Picture 4" descr="http://www.luckymojo.com/ashe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81800" y="2895600"/>
            <a:ext cx="1625599" cy="121920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6934200" y="40386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EARTH</a:t>
            </a:r>
            <a:endParaRPr lang="en-US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ight Arrow 13"/>
          <p:cNvSpPr/>
          <p:nvPr/>
        </p:nvSpPr>
        <p:spPr>
          <a:xfrm rot="8121411">
            <a:off x="6461092" y="4706479"/>
            <a:ext cx="1066800" cy="6096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02" name="Picture 2" descr="http://www.indianewsonweb.com/data/newsImage/1444917481_epdhuk9m6uh6dtffspqcmgkai4Gold-Mine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86400" y="5486400"/>
            <a:ext cx="1903717" cy="1066800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5410200" y="4953000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METAL</a:t>
            </a:r>
            <a:endParaRPr lang="en-US" sz="2400" b="1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Right Arrow 15"/>
          <p:cNvSpPr/>
          <p:nvPr/>
        </p:nvSpPr>
        <p:spPr>
          <a:xfrm rot="10800000">
            <a:off x="4267200" y="5791200"/>
            <a:ext cx="1066800" cy="6096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2226" name="Picture 2" descr="http://www.wall321.com/thumbnails/detail/20130225/textures%20water%20drops%20condensation%201920x1200%20wallpaper_www.wall321.com_9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438400" y="5486400"/>
            <a:ext cx="1752600" cy="1095375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2590800" y="49530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WATER</a:t>
            </a: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Right Arrow 18"/>
          <p:cNvSpPr/>
          <p:nvPr/>
        </p:nvSpPr>
        <p:spPr>
          <a:xfrm rot="13471164">
            <a:off x="1522941" y="4748716"/>
            <a:ext cx="1066800" cy="6096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>
            <a:off x="2743200" y="3505200"/>
            <a:ext cx="38862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Arrow 23"/>
          <p:cNvSpPr/>
          <p:nvPr/>
        </p:nvSpPr>
        <p:spPr>
          <a:xfrm rot="9581476">
            <a:off x="3347768" y="4313982"/>
            <a:ext cx="3367418" cy="1350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 rot="18116528">
            <a:off x="2757713" y="3931388"/>
            <a:ext cx="2171937" cy="1620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Arrow 25"/>
          <p:cNvSpPr/>
          <p:nvPr/>
        </p:nvSpPr>
        <p:spPr>
          <a:xfrm rot="3377624">
            <a:off x="4232258" y="3915359"/>
            <a:ext cx="2171937" cy="1620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/>
          <p:cNvSpPr/>
          <p:nvPr/>
        </p:nvSpPr>
        <p:spPr>
          <a:xfrm rot="11901458">
            <a:off x="2450179" y="4336843"/>
            <a:ext cx="3367418" cy="1350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3254" name="Picture 6" descr="https://www.chinesemedicineliving.com/wp-content/uploads/2015/06/5elements-e14331208656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304800"/>
            <a:ext cx="5867400" cy="61314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9634" name="Picture 2" descr="https://s-media-cache-ak0.pinimg.com/736x/a0/94/6a/a0946a236a2d4401252d703c5a8e24d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457200"/>
            <a:ext cx="5867400" cy="58674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3254" name="Picture 6" descr="https://www.chinesemedicineliving.com/wp-content/uploads/2015/06/5elements-e14331208656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304800"/>
            <a:ext cx="5867400" cy="61314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6322" name="Picture 2" descr="http://www.acupunturachina.com/imagenes/Cuadro5elementosI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990600"/>
            <a:ext cx="8653771" cy="46101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7200" y="3962400"/>
            <a:ext cx="45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4648200"/>
            <a:ext cx="45720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2590800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3276600"/>
            <a:ext cx="53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5257800"/>
            <a:ext cx="457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4876800" y="2590800"/>
            <a:ext cx="228600" cy="2286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876800" y="3276600"/>
            <a:ext cx="228600" cy="2286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876800" y="3962400"/>
            <a:ext cx="228600" cy="2286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876800" y="4648200"/>
            <a:ext cx="228600" cy="2286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876800" y="533400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971800" y="1828800"/>
            <a:ext cx="38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Qi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1524000" y="2209800"/>
            <a:ext cx="685800" cy="6858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600200" y="2286000"/>
            <a:ext cx="609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 ESSENCE" pitchFamily="2" charset="0"/>
              </a:rPr>
              <a:t>GREEN</a:t>
            </a:r>
            <a:endParaRPr lang="en-US" sz="1200" dirty="0">
              <a:latin typeface="AR ESSENCE" pitchFamily="2" charset="0"/>
            </a:endParaRPr>
          </a:p>
        </p:txBody>
      </p:sp>
      <p:pic>
        <p:nvPicPr>
          <p:cNvPr id="56324" name="Picture 4" descr="https://encrypted-tbn2.gstatic.com/images?q=tbn:ANd9GcRNJ_L8n4vuc96B1n368vYmnT8Rlp-k6QLdxd_B5tIzuYjPpjE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3200400"/>
            <a:ext cx="362451" cy="314325"/>
          </a:xfrm>
          <a:prstGeom prst="rect">
            <a:avLst/>
          </a:prstGeom>
          <a:noFill/>
        </p:spPr>
      </p:pic>
      <p:pic>
        <p:nvPicPr>
          <p:cNvPr id="56326" name="Picture 6" descr="http://www.bayanmall.org/blog/wp-content/uploads/2015/10/liv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10200" y="2590800"/>
            <a:ext cx="424475" cy="288925"/>
          </a:xfrm>
          <a:prstGeom prst="rect">
            <a:avLst/>
          </a:prstGeom>
          <a:noFill/>
        </p:spPr>
      </p:pic>
      <p:pic>
        <p:nvPicPr>
          <p:cNvPr id="56328" name="Picture 8" descr="http://photos.gograph.com/thumbs/CSP/CSP992/k1415134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10200" y="3886200"/>
            <a:ext cx="381000" cy="351865"/>
          </a:xfrm>
          <a:prstGeom prst="rect">
            <a:avLst/>
          </a:prstGeom>
          <a:noFill/>
        </p:spPr>
      </p:pic>
      <p:pic>
        <p:nvPicPr>
          <p:cNvPr id="56330" name="Picture 10" descr="http://previews.123rf.com/images/alila/alila1202/alila120200208/12476219-Human-lungs-isolated-on-white-Stock-Vector-lung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10200" y="4572000"/>
            <a:ext cx="381000" cy="381000"/>
          </a:xfrm>
          <a:prstGeom prst="rect">
            <a:avLst/>
          </a:prstGeom>
          <a:noFill/>
        </p:spPr>
      </p:pic>
      <p:pic>
        <p:nvPicPr>
          <p:cNvPr id="56332" name="Picture 12" descr="http://howafrica.com/wp-content/uploads/2015/12/Kidneys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10200" y="5257800"/>
            <a:ext cx="393701" cy="2952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do we keep healthy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upperlimits.com/west-county/wp-content/uploads/2014/05/yog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981200"/>
            <a:ext cx="5415738" cy="403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762000"/>
            <a:ext cx="7162800" cy="1280889"/>
          </a:xfrm>
        </p:spPr>
        <p:txBody>
          <a:bodyPr/>
          <a:lstStyle/>
          <a:p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keeping you away from healthy</a:t>
            </a:r>
            <a:endParaRPr 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http://www.lbcgroup.tv/ExtImages/back%20c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1600200"/>
            <a:ext cx="4114800" cy="4926417"/>
          </a:xfrm>
          <a:prstGeom prst="rect">
            <a:avLst/>
          </a:prstGeom>
          <a:noFill/>
        </p:spPr>
      </p:pic>
      <p:pic>
        <p:nvPicPr>
          <p:cNvPr id="8" name="Picture 2" descr="http://ecx.images-amazon.com/images/I/61DGO3uXnaL._SY300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2057400"/>
            <a:ext cx="2286000" cy="2286000"/>
          </a:xfrm>
          <a:prstGeom prst="rect">
            <a:avLst/>
          </a:prstGeom>
          <a:noFill/>
        </p:spPr>
      </p:pic>
      <p:pic>
        <p:nvPicPr>
          <p:cNvPr id="9" name="Picture 8" descr="half-inch-tube-kink-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48400" y="4495800"/>
            <a:ext cx="2305050" cy="17214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Let’s learn a simple exercise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905000"/>
            <a:ext cx="6858000" cy="438912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Tapping Exercise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://www.handoflight.org/hands/cup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2971800"/>
            <a:ext cx="4064000" cy="304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105400" y="3429000"/>
            <a:ext cx="3657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2800" dirty="0" smtClean="0"/>
              <a:t>Soften your wrist &amp;  fingers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53758cd3t96c9959a39ed&amp;69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90600" y="990600"/>
            <a:ext cx="7139441" cy="1981994"/>
          </a:xfrm>
          <a:prstGeom prst="rect">
            <a:avLst/>
          </a:prstGeom>
        </p:spPr>
      </p:pic>
      <p:pic>
        <p:nvPicPr>
          <p:cNvPr id="5" name="Picture 4" descr="53758cd3t96c99df8b1be&amp;69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5400" y="3886200"/>
            <a:ext cx="6465794" cy="262491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6800" y="3276600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2. Tapping  your Head and Shoulder gently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3.  tapping legs</a:t>
            </a:r>
            <a:endParaRPr lang="en-US" sz="2400" dirty="0"/>
          </a:p>
        </p:txBody>
      </p:sp>
      <p:pic>
        <p:nvPicPr>
          <p:cNvPr id="4" name="Picture 4" descr="http://s1.gigacircle.com/media/s1_53a66d670ef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838200"/>
            <a:ext cx="4143375" cy="2419351"/>
          </a:xfrm>
          <a:prstGeom prst="rect">
            <a:avLst/>
          </a:prstGeom>
          <a:noFill/>
        </p:spPr>
      </p:pic>
      <p:pic>
        <p:nvPicPr>
          <p:cNvPr id="54274" name="Picture 2" descr="http://userimage3.360doc.com/13/0216/14/363181_2013021614262005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3276600"/>
            <a:ext cx="6572250" cy="30861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yoga-mp-balatsino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114800"/>
            <a:ext cx="3881966" cy="2572100"/>
          </a:xfrm>
          <a:prstGeom prst="rect">
            <a:avLst/>
          </a:prstGeom>
        </p:spPr>
      </p:pic>
      <p:pic>
        <p:nvPicPr>
          <p:cNvPr id="6" name="Picture 5" descr="good-exerci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" y="1981200"/>
            <a:ext cx="3048000" cy="2035126"/>
          </a:xfrm>
          <a:prstGeom prst="rect">
            <a:avLst/>
          </a:prstGeom>
        </p:spPr>
      </p:pic>
      <p:pic>
        <p:nvPicPr>
          <p:cNvPr id="7" name="Picture 6" descr="yoga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38600" y="4114800"/>
            <a:ext cx="3897701" cy="2596372"/>
          </a:xfrm>
          <a:prstGeom prst="rect">
            <a:avLst/>
          </a:prstGeom>
        </p:spPr>
      </p:pic>
      <p:pic>
        <p:nvPicPr>
          <p:cNvPr id="8194" name="Picture 2" descr="http://lifescapesolutions.com/wp-content/uploads/2013/04/mediate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59400" y="1371600"/>
            <a:ext cx="3556000" cy="2667000"/>
          </a:xfrm>
          <a:prstGeom prst="rect">
            <a:avLst/>
          </a:prstGeom>
          <a:noFill/>
        </p:spPr>
      </p:pic>
      <p:pic>
        <p:nvPicPr>
          <p:cNvPr id="10" name="Content Placeholder 9" descr="cheng13treatises2.jpg"/>
          <p:cNvPicPr>
            <a:picLocks noGrp="1" noChangeAspect="1"/>
          </p:cNvPicPr>
          <p:nvPr>
            <p:ph idx="1"/>
          </p:nvPr>
        </p:nvPicPr>
        <p:blipFill>
          <a:blip r:embed="rId6" cstate="print"/>
          <a:stretch>
            <a:fillRect/>
          </a:stretch>
        </p:blipFill>
        <p:spPr>
          <a:xfrm>
            <a:off x="3581400" y="1066800"/>
            <a:ext cx="2485416" cy="3124200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Energy Balance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 descr="acupunctur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55321" y="2248662"/>
            <a:ext cx="5700358" cy="4257675"/>
          </a:xfrm>
        </p:spPr>
      </p:pic>
      <p:pic>
        <p:nvPicPr>
          <p:cNvPr id="7170" name="Picture 2" descr="http://www.feelgoodhacks.com/wp-content/uploads/2014/03/medita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133600"/>
            <a:ext cx="3531354" cy="243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762000"/>
            <a:ext cx="6589199" cy="1280889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Apply Ancient Wisdom in Life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http://www.leewiart.com/userfiles/3/6f5a6923a84502d2f6734b9e34da1723.jpg?6349737118544750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905000"/>
            <a:ext cx="8991600" cy="44958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705600" y="5410200"/>
            <a:ext cx="14702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GIFT</a:t>
            </a:r>
            <a:endParaRPr lang="en-US" sz="4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Shape 696"/>
          <p:cNvSpPr txBox="1">
            <a:spLocks noGrp="1"/>
          </p:cNvSpPr>
          <p:nvPr>
            <p:ph type="title"/>
          </p:nvPr>
        </p:nvSpPr>
        <p:spPr>
          <a:xfrm>
            <a:off x="1371600" y="762000"/>
            <a:ext cx="7391400" cy="1447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>
              <a:buClr>
                <a:schemeClr val="dk1"/>
              </a:buClr>
              <a:buSzPct val="25000"/>
            </a:pPr>
            <a:r>
              <a:rPr lang="en-US" sz="4400" b="1" dirty="0" smtClean="0"/>
              <a:t>Revealing the Ancient Wisdom of Keeping Healthy</a:t>
            </a:r>
            <a:endParaRPr lang="en-US" sz="44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8" name="Shape 698"/>
          <p:cNvSpPr txBox="1"/>
          <p:nvPr/>
        </p:nvSpPr>
        <p:spPr>
          <a:xfrm>
            <a:off x="7391400" y="6400800"/>
            <a:ext cx="1676399" cy="3698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lang="en-US" sz="18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Picture 5" descr="LEGO-BI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43200" y="2514600"/>
            <a:ext cx="3733800" cy="33650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53000" y="6019800"/>
            <a:ext cx="3581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Jonathan Fang </a:t>
            </a:r>
            <a:r>
              <a:rPr lang="en-US" sz="16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Lic</a:t>
            </a:r>
            <a:r>
              <a:rPr lang="en-US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Ac., MS, MAOM</a:t>
            </a:r>
            <a:endParaRPr lang="en-US" sz="1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2_Wisp">
  <a:themeElements>
    <a:clrScheme name="Wisp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isp">
  <a:themeElements>
    <a:clrScheme name="Wisp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Wisp">
  <a:themeElements>
    <a:clrScheme name="Wisp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Wisp">
  <a:themeElements>
    <a:clrScheme name="Wisp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Wisp">
  <a:themeElements>
    <a:clrScheme name="Wisp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Wisp">
  <a:themeElements>
    <a:clrScheme name="Wisp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Wisp">
  <a:themeElements>
    <a:clrScheme name="Wisp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Wisp">
  <a:themeElements>
    <a:clrScheme name="Wisp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Wisp">
  <a:themeElements>
    <a:clrScheme name="Wisp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9_Wisp">
  <a:themeElements>
    <a:clrScheme name="Wisp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0_Wisp">
  <a:themeElements>
    <a:clrScheme name="Wisp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1_Wisp">
  <a:themeElements>
    <a:clrScheme name="Wisp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2_Wisp">
  <a:themeElements>
    <a:clrScheme name="Wisp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3_Wisp">
  <a:themeElements>
    <a:clrScheme name="Wisp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4_Wisp">
  <a:themeElements>
    <a:clrScheme name="Wisp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5_Wisp">
  <a:themeElements>
    <a:clrScheme name="Wisp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6_Wisp">
  <a:themeElements>
    <a:clrScheme name="Wisp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1922</TotalTime>
  <Words>216</Words>
  <Application>Microsoft Macintosh PowerPoint</Application>
  <PresentationFormat>On-screen Show (4:3)</PresentationFormat>
  <Paragraphs>82</Paragraphs>
  <Slides>31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17</vt:i4>
      </vt:variant>
      <vt:variant>
        <vt:lpstr>Slide Titles</vt:lpstr>
      </vt:variant>
      <vt:variant>
        <vt:i4>31</vt:i4>
      </vt:variant>
    </vt:vector>
  </HeadingPairs>
  <TitlesOfParts>
    <vt:vector size="50" baseType="lpstr">
      <vt:lpstr>Questrial</vt:lpstr>
      <vt:lpstr>AR ESSENCE</vt:lpstr>
      <vt:lpstr>2_Wisp</vt:lpstr>
      <vt:lpstr>Wisp</vt:lpstr>
      <vt:lpstr>1_Wisp</vt:lpstr>
      <vt:lpstr>3_Wisp</vt:lpstr>
      <vt:lpstr>4_Wisp</vt:lpstr>
      <vt:lpstr>5_Wisp</vt:lpstr>
      <vt:lpstr>6_Wisp</vt:lpstr>
      <vt:lpstr>7_Wisp</vt:lpstr>
      <vt:lpstr>8_Wisp</vt:lpstr>
      <vt:lpstr>9_Wisp</vt:lpstr>
      <vt:lpstr>10_Wisp</vt:lpstr>
      <vt:lpstr>11_Wisp</vt:lpstr>
      <vt:lpstr>12_Wisp</vt:lpstr>
      <vt:lpstr>13_Wisp</vt:lpstr>
      <vt:lpstr>14_Wisp</vt:lpstr>
      <vt:lpstr>15_Wisp</vt:lpstr>
      <vt:lpstr>16_Wisp</vt:lpstr>
      <vt:lpstr>Revealing the Ancient Wisdom of Keeping Healthy</vt:lpstr>
      <vt:lpstr> How do you describe Health?</vt:lpstr>
      <vt:lpstr>Health is Balance</vt:lpstr>
      <vt:lpstr>Ancient Wisdom</vt:lpstr>
      <vt:lpstr>What is nature?</vt:lpstr>
      <vt:lpstr>What is nature?</vt:lpstr>
      <vt:lpstr>Am I Yin or Yang type?</vt:lpstr>
      <vt:lpstr>How to balance Yin and Yang?</vt:lpstr>
      <vt:lpstr>How to balance Yin and Yang?</vt:lpstr>
      <vt:lpstr>How to balance Yin and Yang?</vt:lpstr>
      <vt:lpstr>What do we see in nature?</vt:lpstr>
      <vt:lpstr>Five Elements </vt:lpstr>
      <vt:lpstr>Five Elements </vt:lpstr>
      <vt:lpstr>Five Elements </vt:lpstr>
      <vt:lpstr>Five Elements </vt:lpstr>
      <vt:lpstr>Five Elements </vt:lpstr>
      <vt:lpstr>Five Elements </vt:lpstr>
      <vt:lpstr>Five Elements </vt:lpstr>
      <vt:lpstr>PowerPoint Presentation</vt:lpstr>
      <vt:lpstr>PowerPoint Presentation</vt:lpstr>
      <vt:lpstr>PowerPoint Presentation</vt:lpstr>
      <vt:lpstr>PowerPoint Presentation</vt:lpstr>
      <vt:lpstr>How do we keep healthy</vt:lpstr>
      <vt:lpstr>What is keeping you away from healthy</vt:lpstr>
      <vt:lpstr>Let’s learn a simple exercise</vt:lpstr>
      <vt:lpstr>PowerPoint Presentation</vt:lpstr>
      <vt:lpstr>PowerPoint Presentation</vt:lpstr>
      <vt:lpstr>PowerPoint Presentation</vt:lpstr>
      <vt:lpstr>Energy Balance</vt:lpstr>
      <vt:lpstr>Apply Ancient Wisdom in Life</vt:lpstr>
      <vt:lpstr>Revealing the Ancient Wisdom of Keeping Healthy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Honesty Part II</dc:title>
  <dc:creator>InHand</dc:creator>
  <cp:lastModifiedBy>Betsy Bragg</cp:lastModifiedBy>
  <cp:revision>155</cp:revision>
  <dcterms:modified xsi:type="dcterms:W3CDTF">2016-04-05T03:12:18Z</dcterms:modified>
</cp:coreProperties>
</file>